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7" r:id="rId5"/>
    <p:sldId id="258" r:id="rId6"/>
    <p:sldId id="4517" r:id="rId7"/>
    <p:sldId id="4520" r:id="rId8"/>
    <p:sldId id="4519" r:id="rId9"/>
    <p:sldId id="4516" r:id="rId10"/>
    <p:sldId id="4518" r:id="rId11"/>
    <p:sldId id="4521" r:id="rId12"/>
    <p:sldId id="261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FFFFFF"/>
    <a:srgbClr val="726E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1BAAF7-6D5F-E344-8717-437251567E33}" v="284" dt="2019-06-18T17:01:19.2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6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0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ann GUILLO" userId="47d549e3-95d9-4b13-bf00-af2553fe143d" providerId="ADAL" clId="{AC1BAAF7-6D5F-E344-8717-437251567E33}"/>
    <pc:docChg chg="undo redo custSel mod addSld delSld modSld">
      <pc:chgData name="Yoann GUILLO" userId="47d549e3-95d9-4b13-bf00-af2553fe143d" providerId="ADAL" clId="{AC1BAAF7-6D5F-E344-8717-437251567E33}" dt="2019-06-18T17:12:49.167" v="761" actId="962"/>
      <pc:docMkLst>
        <pc:docMk/>
      </pc:docMkLst>
      <pc:sldChg chg="addSp delSp modSp">
        <pc:chgData name="Yoann GUILLO" userId="47d549e3-95d9-4b13-bf00-af2553fe143d" providerId="ADAL" clId="{AC1BAAF7-6D5F-E344-8717-437251567E33}" dt="2019-06-18T16:43:46.347" v="136" actId="1076"/>
        <pc:sldMkLst>
          <pc:docMk/>
          <pc:sldMk cId="3482914080" sldId="257"/>
        </pc:sldMkLst>
        <pc:spChg chg="add del">
          <ac:chgData name="Yoann GUILLO" userId="47d549e3-95d9-4b13-bf00-af2553fe143d" providerId="ADAL" clId="{AC1BAAF7-6D5F-E344-8717-437251567E33}" dt="2019-06-18T16:42:53.803" v="127"/>
          <ac:spMkLst>
            <pc:docMk/>
            <pc:sldMk cId="3482914080" sldId="257"/>
            <ac:spMk id="2" creationId="{184E3E8A-65E4-BB4B-B16D-39996CD6988C}"/>
          </ac:spMkLst>
        </pc:spChg>
        <pc:spChg chg="add del">
          <ac:chgData name="Yoann GUILLO" userId="47d549e3-95d9-4b13-bf00-af2553fe143d" providerId="ADAL" clId="{AC1BAAF7-6D5F-E344-8717-437251567E33}" dt="2019-06-18T16:43:01.781" v="129"/>
          <ac:spMkLst>
            <pc:docMk/>
            <pc:sldMk cId="3482914080" sldId="257"/>
            <ac:spMk id="3" creationId="{B4CDB9C1-07D6-A240-81A3-E80EE372FB53}"/>
          </ac:spMkLst>
        </pc:spChg>
        <pc:spChg chg="mod">
          <ac:chgData name="Yoann GUILLO" userId="47d549e3-95d9-4b13-bf00-af2553fe143d" providerId="ADAL" clId="{AC1BAAF7-6D5F-E344-8717-437251567E33}" dt="2019-06-18T16:42:18.689" v="80" actId="20577"/>
          <ac:spMkLst>
            <pc:docMk/>
            <pc:sldMk cId="3482914080" sldId="257"/>
            <ac:spMk id="9" creationId="{72A2CA45-DBC5-4E1E-8012-2CAEA03126B0}"/>
          </ac:spMkLst>
        </pc:spChg>
        <pc:spChg chg="mod">
          <ac:chgData name="Yoann GUILLO" userId="47d549e3-95d9-4b13-bf00-af2553fe143d" providerId="ADAL" clId="{AC1BAAF7-6D5F-E344-8717-437251567E33}" dt="2019-06-18T16:42:29.161" v="124" actId="20577"/>
          <ac:spMkLst>
            <pc:docMk/>
            <pc:sldMk cId="3482914080" sldId="257"/>
            <ac:spMk id="14" creationId="{7000F4DB-7AFD-441C-BF4F-F4A34900D325}"/>
          </ac:spMkLst>
        </pc:spChg>
        <pc:picChg chg="add mod">
          <ac:chgData name="Yoann GUILLO" userId="47d549e3-95d9-4b13-bf00-af2553fe143d" providerId="ADAL" clId="{AC1BAAF7-6D5F-E344-8717-437251567E33}" dt="2019-06-18T16:43:27.849" v="133" actId="1076"/>
          <ac:picMkLst>
            <pc:docMk/>
            <pc:sldMk cId="3482914080" sldId="257"/>
            <ac:picMk id="4" creationId="{8AB79FB4-7F2F-F649-A503-AF07AAA8415B}"/>
          </ac:picMkLst>
        </pc:picChg>
        <pc:picChg chg="del">
          <ac:chgData name="Yoann GUILLO" userId="47d549e3-95d9-4b13-bf00-af2553fe143d" providerId="ADAL" clId="{AC1BAAF7-6D5F-E344-8717-437251567E33}" dt="2019-06-18T16:42:01.816" v="62" actId="478"/>
          <ac:picMkLst>
            <pc:docMk/>
            <pc:sldMk cId="3482914080" sldId="257"/>
            <ac:picMk id="5" creationId="{3C9B8086-5E6E-44FE-B6A7-75224C033707}"/>
          </ac:picMkLst>
        </pc:picChg>
        <pc:picChg chg="del">
          <ac:chgData name="Yoann GUILLO" userId="47d549e3-95d9-4b13-bf00-af2553fe143d" providerId="ADAL" clId="{AC1BAAF7-6D5F-E344-8717-437251567E33}" dt="2019-06-18T16:42:37.833" v="125" actId="478"/>
          <ac:picMkLst>
            <pc:docMk/>
            <pc:sldMk cId="3482914080" sldId="257"/>
            <ac:picMk id="6" creationId="{7940A232-9C2F-49C5-8909-7F9158E658F8}"/>
          </ac:picMkLst>
        </pc:picChg>
        <pc:picChg chg="add mod">
          <ac:chgData name="Yoann GUILLO" userId="47d549e3-95d9-4b13-bf00-af2553fe143d" providerId="ADAL" clId="{AC1BAAF7-6D5F-E344-8717-437251567E33}" dt="2019-06-18T16:42:11.125" v="66" actId="1076"/>
          <ac:picMkLst>
            <pc:docMk/>
            <pc:sldMk cId="3482914080" sldId="257"/>
            <ac:picMk id="7" creationId="{2D4DA458-F8E7-2F4E-9099-2A3072C69AD9}"/>
          </ac:picMkLst>
        </pc:picChg>
        <pc:picChg chg="add mod">
          <ac:chgData name="Yoann GUILLO" userId="47d549e3-95d9-4b13-bf00-af2553fe143d" providerId="ADAL" clId="{AC1BAAF7-6D5F-E344-8717-437251567E33}" dt="2019-06-18T16:43:46.347" v="136" actId="1076"/>
          <ac:picMkLst>
            <pc:docMk/>
            <pc:sldMk cId="3482914080" sldId="257"/>
            <ac:picMk id="8" creationId="{0FBC470D-10BD-3D4A-9F2F-2B0C553F6C34}"/>
          </ac:picMkLst>
        </pc:picChg>
      </pc:sldChg>
      <pc:sldChg chg="delSp modSp">
        <pc:chgData name="Yoann GUILLO" userId="47d549e3-95d9-4b13-bf00-af2553fe143d" providerId="ADAL" clId="{AC1BAAF7-6D5F-E344-8717-437251567E33}" dt="2019-06-18T16:43:52.581" v="137" actId="478"/>
        <pc:sldMkLst>
          <pc:docMk/>
          <pc:sldMk cId="204093415" sldId="258"/>
        </pc:sldMkLst>
        <pc:spChg chg="mod">
          <ac:chgData name="Yoann GUILLO" userId="47d549e3-95d9-4b13-bf00-af2553fe143d" providerId="ADAL" clId="{AC1BAAF7-6D5F-E344-8717-437251567E33}" dt="2019-06-18T16:40:48.577" v="61" actId="20577"/>
          <ac:spMkLst>
            <pc:docMk/>
            <pc:sldMk cId="204093415" sldId="258"/>
            <ac:spMk id="3" creationId="{5821C9C8-1625-634C-90E4-D53062C51967}"/>
          </ac:spMkLst>
        </pc:spChg>
        <pc:spChg chg="mod">
          <ac:chgData name="Yoann GUILLO" userId="47d549e3-95d9-4b13-bf00-af2553fe143d" providerId="ADAL" clId="{AC1BAAF7-6D5F-E344-8717-437251567E33}" dt="2019-06-18T16:40:15.716" v="24" actId="1076"/>
          <ac:spMkLst>
            <pc:docMk/>
            <pc:sldMk cId="204093415" sldId="258"/>
            <ac:spMk id="12" creationId="{E2F5795E-B4F8-4949-B68E-FFA3AF46FB66}"/>
          </ac:spMkLst>
        </pc:spChg>
        <pc:spChg chg="mod">
          <ac:chgData name="Yoann GUILLO" userId="47d549e3-95d9-4b13-bf00-af2553fe143d" providerId="ADAL" clId="{AC1BAAF7-6D5F-E344-8717-437251567E33}" dt="2019-06-18T16:40:23.131" v="57" actId="1036"/>
          <ac:spMkLst>
            <pc:docMk/>
            <pc:sldMk cId="204093415" sldId="258"/>
            <ac:spMk id="13" creationId="{D60076B4-820A-9F45-AF48-56AB9A997D2B}"/>
          </ac:spMkLst>
        </pc:spChg>
        <pc:spChg chg="mod">
          <ac:chgData name="Yoann GUILLO" userId="47d549e3-95d9-4b13-bf00-af2553fe143d" providerId="ADAL" clId="{AC1BAAF7-6D5F-E344-8717-437251567E33}" dt="2019-06-18T16:40:23.131" v="57" actId="1036"/>
          <ac:spMkLst>
            <pc:docMk/>
            <pc:sldMk cId="204093415" sldId="258"/>
            <ac:spMk id="14" creationId="{D5967CBA-3826-1945-B22B-EE1989A38AD8}"/>
          </ac:spMkLst>
        </pc:spChg>
        <pc:spChg chg="mod">
          <ac:chgData name="Yoann GUILLO" userId="47d549e3-95d9-4b13-bf00-af2553fe143d" providerId="ADAL" clId="{AC1BAAF7-6D5F-E344-8717-437251567E33}" dt="2019-06-18T16:40:23.131" v="57" actId="1036"/>
          <ac:spMkLst>
            <pc:docMk/>
            <pc:sldMk cId="204093415" sldId="258"/>
            <ac:spMk id="15" creationId="{8F0FA3C7-524C-D441-BD17-B25060F43CF8}"/>
          </ac:spMkLst>
        </pc:spChg>
        <pc:spChg chg="mod">
          <ac:chgData name="Yoann GUILLO" userId="47d549e3-95d9-4b13-bf00-af2553fe143d" providerId="ADAL" clId="{AC1BAAF7-6D5F-E344-8717-437251567E33}" dt="2019-06-18T16:40:23.131" v="57" actId="1036"/>
          <ac:spMkLst>
            <pc:docMk/>
            <pc:sldMk cId="204093415" sldId="258"/>
            <ac:spMk id="16" creationId="{82D4B33F-39BD-9340-ADF3-043109F1D385}"/>
          </ac:spMkLst>
        </pc:spChg>
        <pc:spChg chg="mod">
          <ac:chgData name="Yoann GUILLO" userId="47d549e3-95d9-4b13-bf00-af2553fe143d" providerId="ADAL" clId="{AC1BAAF7-6D5F-E344-8717-437251567E33}" dt="2019-06-18T16:40:23.131" v="57" actId="1036"/>
          <ac:spMkLst>
            <pc:docMk/>
            <pc:sldMk cId="204093415" sldId="258"/>
            <ac:spMk id="18" creationId="{3C9ABEF1-FB17-3C4D-8B10-38CB63D76457}"/>
          </ac:spMkLst>
        </pc:spChg>
        <pc:picChg chg="del">
          <ac:chgData name="Yoann GUILLO" userId="47d549e3-95d9-4b13-bf00-af2553fe143d" providerId="ADAL" clId="{AC1BAAF7-6D5F-E344-8717-437251567E33}" dt="2019-06-18T16:43:52.581" v="137" actId="478"/>
          <ac:picMkLst>
            <pc:docMk/>
            <pc:sldMk cId="204093415" sldId="258"/>
            <ac:picMk id="8" creationId="{617B5024-417F-400C-9BFB-5D1FE9A06CA6}"/>
          </ac:picMkLst>
        </pc:picChg>
        <pc:picChg chg="mod">
          <ac:chgData name="Yoann GUILLO" userId="47d549e3-95d9-4b13-bf00-af2553fe143d" providerId="ADAL" clId="{AC1BAAF7-6D5F-E344-8717-437251567E33}" dt="2019-06-18T16:40:23.131" v="57" actId="1036"/>
          <ac:picMkLst>
            <pc:docMk/>
            <pc:sldMk cId="204093415" sldId="258"/>
            <ac:picMk id="17" creationId="{72033720-271B-9D4A-82F7-3EC610F6B577}"/>
          </ac:picMkLst>
        </pc:picChg>
      </pc:sldChg>
      <pc:sldChg chg="delSp modSp add del">
        <pc:chgData name="Yoann GUILLO" userId="47d549e3-95d9-4b13-bf00-af2553fe143d" providerId="ADAL" clId="{AC1BAAF7-6D5F-E344-8717-437251567E33}" dt="2019-06-18T16:46:48.282" v="238" actId="2696"/>
        <pc:sldMkLst>
          <pc:docMk/>
          <pc:sldMk cId="3080244358" sldId="260"/>
        </pc:sldMkLst>
        <pc:spChg chg="mod">
          <ac:chgData name="Yoann GUILLO" userId="47d549e3-95d9-4b13-bf00-af2553fe143d" providerId="ADAL" clId="{AC1BAAF7-6D5F-E344-8717-437251567E33}" dt="2019-06-18T16:44:22.383" v="180" actId="20577"/>
          <ac:spMkLst>
            <pc:docMk/>
            <pc:sldMk cId="3080244358" sldId="260"/>
            <ac:spMk id="2" creationId="{04D55B36-5719-4910-A204-97FDCB947A94}"/>
          </ac:spMkLst>
        </pc:spChg>
        <pc:spChg chg="del">
          <ac:chgData name="Yoann GUILLO" userId="47d549e3-95d9-4b13-bf00-af2553fe143d" providerId="ADAL" clId="{AC1BAAF7-6D5F-E344-8717-437251567E33}" dt="2019-06-18T16:44:31.264" v="182" actId="478"/>
          <ac:spMkLst>
            <pc:docMk/>
            <pc:sldMk cId="3080244358" sldId="260"/>
            <ac:spMk id="55" creationId="{76D52932-4267-224C-BFFD-C2960A2D62B8}"/>
          </ac:spMkLst>
        </pc:spChg>
        <pc:spChg chg="del">
          <ac:chgData name="Yoann GUILLO" userId="47d549e3-95d9-4b13-bf00-af2553fe143d" providerId="ADAL" clId="{AC1BAAF7-6D5F-E344-8717-437251567E33}" dt="2019-06-18T16:44:31.264" v="182" actId="478"/>
          <ac:spMkLst>
            <pc:docMk/>
            <pc:sldMk cId="3080244358" sldId="260"/>
            <ac:spMk id="56" creationId="{D54DFC43-FB37-5C4E-9C6F-F9BC155A79B0}"/>
          </ac:spMkLst>
        </pc:s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10" creationId="{CCC2307E-C487-1C4F-B6DF-7DFE86B80AC8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16" creationId="{214DB365-284B-9443-B7D6-47CF654003B8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22" creationId="{DF09B116-A13C-E844-A203-B4ABF01DCAAA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32" creationId="{DB1839D0-626A-7143-ABCF-1F3ED0A4D8F8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43" creationId="{762679BC-A289-7348-9F14-C498076C235E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60" creationId="{3B378987-FCF7-3C4D-AC39-D4ECBA32C299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65" creationId="{59886805-9950-7942-88BB-4E37C411A843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70" creationId="{59D07002-3330-8444-B4A0-4B3269263535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73" creationId="{19CCFF3F-9D7D-3842-B351-C74542CE7B91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76" creationId="{0E85DB9D-7A3D-C042-9B81-B3BF4DD0BB7D}"/>
          </ac:grpSpMkLst>
        </pc:grpChg>
        <pc:grpChg chg="del">
          <ac:chgData name="Yoann GUILLO" userId="47d549e3-95d9-4b13-bf00-af2553fe143d" providerId="ADAL" clId="{AC1BAAF7-6D5F-E344-8717-437251567E33}" dt="2019-06-18T16:44:31.264" v="182" actId="478"/>
          <ac:grpSpMkLst>
            <pc:docMk/>
            <pc:sldMk cId="3080244358" sldId="260"/>
            <ac:grpSpMk id="79" creationId="{8695FBAD-FEFD-6045-96CB-C2599ED680BD}"/>
          </ac:grpSpMkLst>
        </pc:grpChg>
        <pc:picChg chg="del">
          <ac:chgData name="Yoann GUILLO" userId="47d549e3-95d9-4b13-bf00-af2553fe143d" providerId="ADAL" clId="{AC1BAAF7-6D5F-E344-8717-437251567E33}" dt="2019-06-18T16:44:25.011" v="181" actId="478"/>
          <ac:picMkLst>
            <pc:docMk/>
            <pc:sldMk cId="3080244358" sldId="260"/>
            <ac:picMk id="8" creationId="{617B5024-417F-400C-9BFB-5D1FE9A06CA6}"/>
          </ac:picMkLst>
        </pc:picChg>
        <pc:picChg chg="del">
          <ac:chgData name="Yoann GUILLO" userId="47d549e3-95d9-4b13-bf00-af2553fe143d" providerId="ADAL" clId="{AC1BAAF7-6D5F-E344-8717-437251567E33}" dt="2019-06-18T16:44:31.264" v="182" actId="478"/>
          <ac:picMkLst>
            <pc:docMk/>
            <pc:sldMk cId="3080244358" sldId="260"/>
            <ac:picMk id="57" creationId="{DAEFB5E4-41D0-FB41-B754-9CE8F2FE028E}"/>
          </ac:picMkLst>
        </pc:picChg>
        <pc:picChg chg="del">
          <ac:chgData name="Yoann GUILLO" userId="47d549e3-95d9-4b13-bf00-af2553fe143d" providerId="ADAL" clId="{AC1BAAF7-6D5F-E344-8717-437251567E33}" dt="2019-06-18T16:44:31.264" v="182" actId="478"/>
          <ac:picMkLst>
            <pc:docMk/>
            <pc:sldMk cId="3080244358" sldId="260"/>
            <ac:picMk id="58" creationId="{8921D435-22AE-FE45-ACE9-1720B55B0471}"/>
          </ac:picMkLst>
        </pc:picChg>
        <pc:picChg chg="del">
          <ac:chgData name="Yoann GUILLO" userId="47d549e3-95d9-4b13-bf00-af2553fe143d" providerId="ADAL" clId="{AC1BAAF7-6D5F-E344-8717-437251567E33}" dt="2019-06-18T16:44:31.264" v="182" actId="478"/>
          <ac:picMkLst>
            <pc:docMk/>
            <pc:sldMk cId="3080244358" sldId="260"/>
            <ac:picMk id="59" creationId="{B5DA731F-C5A1-6F4F-B194-80F75D8571AB}"/>
          </ac:picMkLst>
        </pc:picChg>
        <pc:cxnChg chg="del">
          <ac:chgData name="Yoann GUILLO" userId="47d549e3-95d9-4b13-bf00-af2553fe143d" providerId="ADAL" clId="{AC1BAAF7-6D5F-E344-8717-437251567E33}" dt="2019-06-18T16:44:31.264" v="182" actId="478"/>
          <ac:cxnSpMkLst>
            <pc:docMk/>
            <pc:sldMk cId="3080244358" sldId="260"/>
            <ac:cxnSpMk id="53" creationId="{D61685A7-456E-B246-89DC-9610493DF309}"/>
          </ac:cxnSpMkLst>
        </pc:cxnChg>
        <pc:cxnChg chg="del">
          <ac:chgData name="Yoann GUILLO" userId="47d549e3-95d9-4b13-bf00-af2553fe143d" providerId="ADAL" clId="{AC1BAAF7-6D5F-E344-8717-437251567E33}" dt="2019-06-18T16:44:31.264" v="182" actId="478"/>
          <ac:cxnSpMkLst>
            <pc:docMk/>
            <pc:sldMk cId="3080244358" sldId="260"/>
            <ac:cxnSpMk id="54" creationId="{1D361D11-5400-E24D-B34C-E5924CAEFE70}"/>
          </ac:cxnSpMkLst>
        </pc:cxnChg>
      </pc:sldChg>
      <pc:sldChg chg="addSp delSp">
        <pc:chgData name="Yoann GUILLO" userId="47d549e3-95d9-4b13-bf00-af2553fe143d" providerId="ADAL" clId="{AC1BAAF7-6D5F-E344-8717-437251567E33}" dt="2019-06-18T16:59:30.233" v="674"/>
        <pc:sldMkLst>
          <pc:docMk/>
          <pc:sldMk cId="153249076" sldId="261"/>
        </pc:sldMkLst>
        <pc:picChg chg="del">
          <ac:chgData name="Yoann GUILLO" userId="47d549e3-95d9-4b13-bf00-af2553fe143d" providerId="ADAL" clId="{AC1BAAF7-6D5F-E344-8717-437251567E33}" dt="2019-06-18T16:59:22.855" v="673" actId="478"/>
          <ac:picMkLst>
            <pc:docMk/>
            <pc:sldMk cId="153249076" sldId="261"/>
            <ac:picMk id="5" creationId="{3C9B8086-5E6E-44FE-B6A7-75224C033707}"/>
          </ac:picMkLst>
        </pc:picChg>
        <pc:picChg chg="add">
          <ac:chgData name="Yoann GUILLO" userId="47d549e3-95d9-4b13-bf00-af2553fe143d" providerId="ADAL" clId="{AC1BAAF7-6D5F-E344-8717-437251567E33}" dt="2019-06-18T16:59:30.233" v="674"/>
          <ac:picMkLst>
            <pc:docMk/>
            <pc:sldMk cId="153249076" sldId="261"/>
            <ac:picMk id="9" creationId="{07005B68-26B9-C842-B0FF-199099175DA6}"/>
          </ac:picMkLst>
        </pc:picChg>
      </pc:sldChg>
      <pc:sldChg chg="addSp delSp modSp modAnim">
        <pc:chgData name="Yoann GUILLO" userId="47d549e3-95d9-4b13-bf00-af2553fe143d" providerId="ADAL" clId="{AC1BAAF7-6D5F-E344-8717-437251567E33}" dt="2019-06-18T16:59:01.186" v="671" actId="478"/>
        <pc:sldMkLst>
          <pc:docMk/>
          <pc:sldMk cId="2675867708" sldId="4516"/>
        </pc:sldMkLst>
        <pc:spChg chg="mod">
          <ac:chgData name="Yoann GUILLO" userId="47d549e3-95d9-4b13-bf00-af2553fe143d" providerId="ADAL" clId="{AC1BAAF7-6D5F-E344-8717-437251567E33}" dt="2019-06-18T16:55:07.955" v="584" actId="20577"/>
          <ac:spMkLst>
            <pc:docMk/>
            <pc:sldMk cId="2675867708" sldId="4516"/>
            <ac:spMk id="2" creationId="{04D55B36-5719-4910-A204-97FDCB947A94}"/>
          </ac:spMkLst>
        </pc:spChg>
        <pc:spChg chg="add mod">
          <ac:chgData name="Yoann GUILLO" userId="47d549e3-95d9-4b13-bf00-af2553fe143d" providerId="ADAL" clId="{AC1BAAF7-6D5F-E344-8717-437251567E33}" dt="2019-06-18T16:57:17.182" v="647"/>
          <ac:spMkLst>
            <pc:docMk/>
            <pc:sldMk cId="2675867708" sldId="4516"/>
            <ac:spMk id="10" creationId="{533015B8-827E-DA46-8EB2-7A517E236AB2}"/>
          </ac:spMkLst>
        </pc:spChg>
        <pc:spChg chg="add del mod">
          <ac:chgData name="Yoann GUILLO" userId="47d549e3-95d9-4b13-bf00-af2553fe143d" providerId="ADAL" clId="{AC1BAAF7-6D5F-E344-8717-437251567E33}" dt="2019-06-18T16:56:34.853" v="628" actId="478"/>
          <ac:spMkLst>
            <pc:docMk/>
            <pc:sldMk cId="2675867708" sldId="4516"/>
            <ac:spMk id="12" creationId="{7FF9755C-7B92-694E-96AE-DE15054FE40D}"/>
          </ac:spMkLst>
        </pc:spChg>
        <pc:picChg chg="del">
          <ac:chgData name="Yoann GUILLO" userId="47d549e3-95d9-4b13-bf00-af2553fe143d" providerId="ADAL" clId="{AC1BAAF7-6D5F-E344-8717-437251567E33}" dt="2019-06-18T16:55:09.843" v="585" actId="478"/>
          <ac:picMkLst>
            <pc:docMk/>
            <pc:sldMk cId="2675867708" sldId="4516"/>
            <ac:picMk id="4" creationId="{49BACBDF-EA61-6A42-9F51-36A792E4128F}"/>
          </ac:picMkLst>
        </pc:picChg>
        <pc:picChg chg="del">
          <ac:chgData name="Yoann GUILLO" userId="47d549e3-95d9-4b13-bf00-af2553fe143d" providerId="ADAL" clId="{AC1BAAF7-6D5F-E344-8717-437251567E33}" dt="2019-06-18T16:55:11.056" v="586" actId="478"/>
          <ac:picMkLst>
            <pc:docMk/>
            <pc:sldMk cId="2675867708" sldId="4516"/>
            <ac:picMk id="6" creationId="{38C5484A-9A35-9547-9DBD-51EE77EFFB4A}"/>
          </ac:picMkLst>
        </pc:picChg>
        <pc:picChg chg="del">
          <ac:chgData name="Yoann GUILLO" userId="47d549e3-95d9-4b13-bf00-af2553fe143d" providerId="ADAL" clId="{AC1BAAF7-6D5F-E344-8717-437251567E33}" dt="2019-06-18T16:59:01.186" v="671" actId="478"/>
          <ac:picMkLst>
            <pc:docMk/>
            <pc:sldMk cId="2675867708" sldId="4516"/>
            <ac:picMk id="8" creationId="{617B5024-417F-400C-9BFB-5D1FE9A06CA6}"/>
          </ac:picMkLst>
        </pc:picChg>
        <pc:picChg chg="add mod">
          <ac:chgData name="Yoann GUILLO" userId="47d549e3-95d9-4b13-bf00-af2553fe143d" providerId="ADAL" clId="{AC1BAAF7-6D5F-E344-8717-437251567E33}" dt="2019-06-18T16:56:56.555" v="640" actId="1076"/>
          <ac:picMkLst>
            <pc:docMk/>
            <pc:sldMk cId="2675867708" sldId="4516"/>
            <ac:picMk id="13" creationId="{156C75D7-67D4-904F-813E-5EE826AFC4D3}"/>
          </ac:picMkLst>
        </pc:picChg>
        <pc:picChg chg="add mod">
          <ac:chgData name="Yoann GUILLO" userId="47d549e3-95d9-4b13-bf00-af2553fe143d" providerId="ADAL" clId="{AC1BAAF7-6D5F-E344-8717-437251567E33}" dt="2019-06-18T16:56:54.655" v="639" actId="1076"/>
          <ac:picMkLst>
            <pc:docMk/>
            <pc:sldMk cId="2675867708" sldId="4516"/>
            <ac:picMk id="14" creationId="{53210E2F-B937-CC46-ACAF-4E5C87B0A23B}"/>
          </ac:picMkLst>
        </pc:picChg>
      </pc:sldChg>
      <pc:sldChg chg="addSp delSp modSp delAnim modAnim">
        <pc:chgData name="Yoann GUILLO" userId="47d549e3-95d9-4b13-bf00-af2553fe143d" providerId="ADAL" clId="{AC1BAAF7-6D5F-E344-8717-437251567E33}" dt="2019-06-18T16:47:00.380" v="243" actId="1076"/>
        <pc:sldMkLst>
          <pc:docMk/>
          <pc:sldMk cId="1481838121" sldId="4517"/>
        </pc:sldMkLst>
        <pc:spChg chg="mod">
          <ac:chgData name="Yoann GUILLO" userId="47d549e3-95d9-4b13-bf00-af2553fe143d" providerId="ADAL" clId="{AC1BAAF7-6D5F-E344-8717-437251567E33}" dt="2019-06-18T16:45:33.221" v="186"/>
          <ac:spMkLst>
            <pc:docMk/>
            <pc:sldMk cId="1481838121" sldId="4517"/>
            <ac:spMk id="2" creationId="{04D55B36-5719-4910-A204-97FDCB947A94}"/>
          </ac:spMkLst>
        </pc:spChg>
        <pc:spChg chg="add del mod">
          <ac:chgData name="Yoann GUILLO" userId="47d549e3-95d9-4b13-bf00-af2553fe143d" providerId="ADAL" clId="{AC1BAAF7-6D5F-E344-8717-437251567E33}" dt="2019-06-18T16:46:45.005" v="236"/>
          <ac:spMkLst>
            <pc:docMk/>
            <pc:sldMk cId="1481838121" sldId="4517"/>
            <ac:spMk id="3" creationId="{6CDCA838-9535-DF4C-B87E-0E00E7D86E25}"/>
          </ac:spMkLst>
        </pc:spChg>
        <pc:spChg chg="mod">
          <ac:chgData name="Yoann GUILLO" userId="47d549e3-95d9-4b13-bf00-af2553fe143d" providerId="ADAL" clId="{AC1BAAF7-6D5F-E344-8717-437251567E33}" dt="2019-06-18T16:46:07.714" v="231" actId="20577"/>
          <ac:spMkLst>
            <pc:docMk/>
            <pc:sldMk cId="1481838121" sldId="4517"/>
            <ac:spMk id="10" creationId="{70DBA028-9F45-4E4A-A992-66CC9A8817BE}"/>
          </ac:spMkLst>
        </pc:spChg>
        <pc:grpChg chg="del">
          <ac:chgData name="Yoann GUILLO" userId="47d549e3-95d9-4b13-bf00-af2553fe143d" providerId="ADAL" clId="{AC1BAAF7-6D5F-E344-8717-437251567E33}" dt="2019-06-18T16:46:03.072" v="229" actId="478"/>
          <ac:grpSpMkLst>
            <pc:docMk/>
            <pc:sldMk cId="1481838121" sldId="4517"/>
            <ac:grpSpMk id="12" creationId="{5DF9D348-DC4B-E844-9B65-D1E4805036BE}"/>
          </ac:grpSpMkLst>
        </pc:grpChg>
        <pc:grpChg chg="del">
          <ac:chgData name="Yoann GUILLO" userId="47d549e3-95d9-4b13-bf00-af2553fe143d" providerId="ADAL" clId="{AC1BAAF7-6D5F-E344-8717-437251567E33}" dt="2019-06-18T16:46:03.072" v="229" actId="478"/>
          <ac:grpSpMkLst>
            <pc:docMk/>
            <pc:sldMk cId="1481838121" sldId="4517"/>
            <ac:grpSpMk id="15" creationId="{5270BC10-DF81-C84B-BB33-E12EAC586831}"/>
          </ac:grpSpMkLst>
        </pc:grpChg>
        <pc:picChg chg="del">
          <ac:chgData name="Yoann GUILLO" userId="47d549e3-95d9-4b13-bf00-af2553fe143d" providerId="ADAL" clId="{AC1BAAF7-6D5F-E344-8717-437251567E33}" dt="2019-06-18T16:45:59.092" v="227" actId="478"/>
          <ac:picMkLst>
            <pc:docMk/>
            <pc:sldMk cId="1481838121" sldId="4517"/>
            <ac:picMk id="5" creationId="{549E4321-8014-0043-A4A9-A6F59E0898A9}"/>
          </ac:picMkLst>
        </pc:picChg>
        <pc:picChg chg="del">
          <ac:chgData name="Yoann GUILLO" userId="47d549e3-95d9-4b13-bf00-af2553fe143d" providerId="ADAL" clId="{AC1BAAF7-6D5F-E344-8717-437251567E33}" dt="2019-06-18T16:46:01.320" v="228" actId="478"/>
          <ac:picMkLst>
            <pc:docMk/>
            <pc:sldMk cId="1481838121" sldId="4517"/>
            <ac:picMk id="7" creationId="{A112748B-5594-5A43-BE6B-D5882F24561B}"/>
          </ac:picMkLst>
        </pc:picChg>
        <pc:picChg chg="del">
          <ac:chgData name="Yoann GUILLO" userId="47d549e3-95d9-4b13-bf00-af2553fe143d" providerId="ADAL" clId="{AC1BAAF7-6D5F-E344-8717-437251567E33}" dt="2019-06-18T16:45:35.237" v="187" actId="478"/>
          <ac:picMkLst>
            <pc:docMk/>
            <pc:sldMk cId="1481838121" sldId="4517"/>
            <ac:picMk id="8" creationId="{617B5024-417F-400C-9BFB-5D1FE9A06CA6}"/>
          </ac:picMkLst>
        </pc:picChg>
        <pc:picChg chg="del">
          <ac:chgData name="Yoann GUILLO" userId="47d549e3-95d9-4b13-bf00-af2553fe143d" providerId="ADAL" clId="{AC1BAAF7-6D5F-E344-8717-437251567E33}" dt="2019-06-18T16:46:03.072" v="229" actId="478"/>
          <ac:picMkLst>
            <pc:docMk/>
            <pc:sldMk cId="1481838121" sldId="4517"/>
            <ac:picMk id="18" creationId="{916527AA-E18C-5949-8F0D-9D0B95841B85}"/>
          </ac:picMkLst>
        </pc:picChg>
        <pc:picChg chg="add mod">
          <ac:chgData name="Yoann GUILLO" userId="47d549e3-95d9-4b13-bf00-af2553fe143d" providerId="ADAL" clId="{AC1BAAF7-6D5F-E344-8717-437251567E33}" dt="2019-06-18T16:47:00.380" v="243" actId="1076"/>
          <ac:picMkLst>
            <pc:docMk/>
            <pc:sldMk cId="1481838121" sldId="4517"/>
            <ac:picMk id="19" creationId="{43345735-D25F-AB40-B460-3F173157E176}"/>
          </ac:picMkLst>
        </pc:picChg>
        <pc:picChg chg="del">
          <ac:chgData name="Yoann GUILLO" userId="47d549e3-95d9-4b13-bf00-af2553fe143d" providerId="ADAL" clId="{AC1BAAF7-6D5F-E344-8717-437251567E33}" dt="2019-06-18T16:45:55.843" v="226" actId="478"/>
          <ac:picMkLst>
            <pc:docMk/>
            <pc:sldMk cId="1481838121" sldId="4517"/>
            <ac:picMk id="21" creationId="{5D1D319A-C717-9342-A311-A41642B3F951}"/>
          </ac:picMkLst>
        </pc:picChg>
      </pc:sldChg>
      <pc:sldChg chg="addSp delSp modSp mod setBg">
        <pc:chgData name="Yoann GUILLO" userId="47d549e3-95d9-4b13-bf00-af2553fe143d" providerId="ADAL" clId="{AC1BAAF7-6D5F-E344-8717-437251567E33}" dt="2019-06-18T16:58:58.609" v="670" actId="478"/>
        <pc:sldMkLst>
          <pc:docMk/>
          <pc:sldMk cId="2504305893" sldId="4518"/>
        </pc:sldMkLst>
        <pc:spChg chg="mod">
          <ac:chgData name="Yoann GUILLO" userId="47d549e3-95d9-4b13-bf00-af2553fe143d" providerId="ADAL" clId="{AC1BAAF7-6D5F-E344-8717-437251567E33}" dt="2019-06-18T16:58:52.596" v="669" actId="26606"/>
          <ac:spMkLst>
            <pc:docMk/>
            <pc:sldMk cId="2504305893" sldId="4518"/>
            <ac:spMk id="2" creationId="{04D55B36-5719-4910-A204-97FDCB947A94}"/>
          </ac:spMkLst>
        </pc:spChg>
        <pc:spChg chg="ord">
          <ac:chgData name="Yoann GUILLO" userId="47d549e3-95d9-4b13-bf00-af2553fe143d" providerId="ADAL" clId="{AC1BAAF7-6D5F-E344-8717-437251567E33}" dt="2019-06-18T16:58:52.586" v="668" actId="26606"/>
          <ac:spMkLst>
            <pc:docMk/>
            <pc:sldMk cId="2504305893" sldId="4518"/>
            <ac:spMk id="9" creationId="{CC976A71-0A9D-E548-8CF9-9E9357AD3F1E}"/>
          </ac:spMkLst>
        </pc:spChg>
        <pc:spChg chg="mod ord">
          <ac:chgData name="Yoann GUILLO" userId="47d549e3-95d9-4b13-bf00-af2553fe143d" providerId="ADAL" clId="{AC1BAAF7-6D5F-E344-8717-437251567E33}" dt="2019-06-18T16:58:52.596" v="669" actId="26606"/>
          <ac:spMkLst>
            <pc:docMk/>
            <pc:sldMk cId="2504305893" sldId="4518"/>
            <ac:spMk id="10" creationId="{E95503FE-3C43-F248-8AFF-8963508A7158}"/>
          </ac:spMkLst>
        </pc:spChg>
        <pc:spChg chg="ord">
          <ac:chgData name="Yoann GUILLO" userId="47d549e3-95d9-4b13-bf00-af2553fe143d" providerId="ADAL" clId="{AC1BAAF7-6D5F-E344-8717-437251567E33}" dt="2019-06-18T16:58:52.596" v="669" actId="26606"/>
          <ac:spMkLst>
            <pc:docMk/>
            <pc:sldMk cId="2504305893" sldId="4518"/>
            <ac:spMk id="11" creationId="{2B4A8DE8-DADA-4C65-B37C-D1B169144811}"/>
          </ac:spMkLst>
        </pc:spChg>
        <pc:spChg chg="add del">
          <ac:chgData name="Yoann GUILLO" userId="47d549e3-95d9-4b13-bf00-af2553fe143d" providerId="ADAL" clId="{AC1BAAF7-6D5F-E344-8717-437251567E33}" dt="2019-06-18T16:58:52.586" v="668" actId="26606"/>
          <ac:spMkLst>
            <pc:docMk/>
            <pc:sldMk cId="2504305893" sldId="4518"/>
            <ac:spMk id="16" creationId="{867D4867-5BA7-4462-B2F6-A23F4A622AA7}"/>
          </ac:spMkLst>
        </pc:spChg>
        <pc:spChg chg="add">
          <ac:chgData name="Yoann GUILLO" userId="47d549e3-95d9-4b13-bf00-af2553fe143d" providerId="ADAL" clId="{AC1BAAF7-6D5F-E344-8717-437251567E33}" dt="2019-06-18T16:58:52.596" v="669" actId="26606"/>
          <ac:spMkLst>
            <pc:docMk/>
            <pc:sldMk cId="2504305893" sldId="4518"/>
            <ac:spMk id="18" creationId="{42A5316D-ED2F-4F89-B4B4-8D9240B1A348}"/>
          </ac:spMkLst>
        </pc:spChg>
        <pc:picChg chg="add mod ord">
          <ac:chgData name="Yoann GUILLO" userId="47d549e3-95d9-4b13-bf00-af2553fe143d" providerId="ADAL" clId="{AC1BAAF7-6D5F-E344-8717-437251567E33}" dt="2019-06-18T16:58:52.596" v="669" actId="26606"/>
          <ac:picMkLst>
            <pc:docMk/>
            <pc:sldMk cId="2504305893" sldId="4518"/>
            <ac:picMk id="7" creationId="{896A09E3-1FEA-B742-B3C9-E2C4B20860F5}"/>
          </ac:picMkLst>
        </pc:picChg>
        <pc:picChg chg="del ord">
          <ac:chgData name="Yoann GUILLO" userId="47d549e3-95d9-4b13-bf00-af2553fe143d" providerId="ADAL" clId="{AC1BAAF7-6D5F-E344-8717-437251567E33}" dt="2019-06-18T16:58:58.609" v="670" actId="478"/>
          <ac:picMkLst>
            <pc:docMk/>
            <pc:sldMk cId="2504305893" sldId="4518"/>
            <ac:picMk id="8" creationId="{617B5024-417F-400C-9BFB-5D1FE9A06CA6}"/>
          </ac:picMkLst>
        </pc:picChg>
      </pc:sldChg>
      <pc:sldChg chg="addSp delSp modSp add delAnim modAnim">
        <pc:chgData name="Yoann GUILLO" userId="47d549e3-95d9-4b13-bf00-af2553fe143d" providerId="ADAL" clId="{AC1BAAF7-6D5F-E344-8717-437251567E33}" dt="2019-06-18T16:59:03.701" v="672" actId="478"/>
        <pc:sldMkLst>
          <pc:docMk/>
          <pc:sldMk cId="92172037" sldId="4519"/>
        </pc:sldMkLst>
        <pc:spChg chg="mod">
          <ac:chgData name="Yoann GUILLO" userId="47d549e3-95d9-4b13-bf00-af2553fe143d" providerId="ADAL" clId="{AC1BAAF7-6D5F-E344-8717-437251567E33}" dt="2019-06-18T16:47:42.419" v="274" actId="20577"/>
          <ac:spMkLst>
            <pc:docMk/>
            <pc:sldMk cId="92172037" sldId="4519"/>
            <ac:spMk id="2" creationId="{04D55B36-5719-4910-A204-97FDCB947A94}"/>
          </ac:spMkLst>
        </pc:spChg>
        <pc:spChg chg="mod">
          <ac:chgData name="Yoann GUILLO" userId="47d549e3-95d9-4b13-bf00-af2553fe143d" providerId="ADAL" clId="{AC1BAAF7-6D5F-E344-8717-437251567E33}" dt="2019-06-18T16:49:56.380" v="431" actId="20577"/>
          <ac:spMkLst>
            <pc:docMk/>
            <pc:sldMk cId="92172037" sldId="4519"/>
            <ac:spMk id="10" creationId="{70DBA028-9F45-4E4A-A992-66CC9A8817BE}"/>
          </ac:spMkLst>
        </pc:spChg>
        <pc:grpChg chg="del">
          <ac:chgData name="Yoann GUILLO" userId="47d549e3-95d9-4b13-bf00-af2553fe143d" providerId="ADAL" clId="{AC1BAAF7-6D5F-E344-8717-437251567E33}" dt="2019-06-18T16:48:08.146" v="337" actId="478"/>
          <ac:grpSpMkLst>
            <pc:docMk/>
            <pc:sldMk cId="92172037" sldId="4519"/>
            <ac:grpSpMk id="12" creationId="{5DF9D348-DC4B-E844-9B65-D1E4805036BE}"/>
          </ac:grpSpMkLst>
        </pc:grpChg>
        <pc:grpChg chg="del">
          <ac:chgData name="Yoann GUILLO" userId="47d549e3-95d9-4b13-bf00-af2553fe143d" providerId="ADAL" clId="{AC1BAAF7-6D5F-E344-8717-437251567E33}" dt="2019-06-18T16:48:08.146" v="337" actId="478"/>
          <ac:grpSpMkLst>
            <pc:docMk/>
            <pc:sldMk cId="92172037" sldId="4519"/>
            <ac:grpSpMk id="15" creationId="{5270BC10-DF81-C84B-BB33-E12EAC586831}"/>
          </ac:grpSpMkLst>
        </pc:grpChg>
        <pc:picChg chg="add mod">
          <ac:chgData name="Yoann GUILLO" userId="47d549e3-95d9-4b13-bf00-af2553fe143d" providerId="ADAL" clId="{AC1BAAF7-6D5F-E344-8717-437251567E33}" dt="2019-06-18T16:50:02.814" v="434" actId="1076"/>
          <ac:picMkLst>
            <pc:docMk/>
            <pc:sldMk cId="92172037" sldId="4519"/>
            <ac:picMk id="3" creationId="{ECD5123E-8BEA-0D46-8638-45A875A9A945}"/>
          </ac:picMkLst>
        </pc:picChg>
        <pc:picChg chg="del">
          <ac:chgData name="Yoann GUILLO" userId="47d549e3-95d9-4b13-bf00-af2553fe143d" providerId="ADAL" clId="{AC1BAAF7-6D5F-E344-8717-437251567E33}" dt="2019-06-18T16:48:03.675" v="336" actId="478"/>
          <ac:picMkLst>
            <pc:docMk/>
            <pc:sldMk cId="92172037" sldId="4519"/>
            <ac:picMk id="5" creationId="{549E4321-8014-0043-A4A9-A6F59E0898A9}"/>
          </ac:picMkLst>
        </pc:picChg>
        <pc:picChg chg="del">
          <ac:chgData name="Yoann GUILLO" userId="47d549e3-95d9-4b13-bf00-af2553fe143d" providerId="ADAL" clId="{AC1BAAF7-6D5F-E344-8717-437251567E33}" dt="2019-06-18T16:48:08.146" v="337" actId="478"/>
          <ac:picMkLst>
            <pc:docMk/>
            <pc:sldMk cId="92172037" sldId="4519"/>
            <ac:picMk id="7" creationId="{A112748B-5594-5A43-BE6B-D5882F24561B}"/>
          </ac:picMkLst>
        </pc:picChg>
        <pc:picChg chg="del">
          <ac:chgData name="Yoann GUILLO" userId="47d549e3-95d9-4b13-bf00-af2553fe143d" providerId="ADAL" clId="{AC1BAAF7-6D5F-E344-8717-437251567E33}" dt="2019-06-18T16:59:03.701" v="672" actId="478"/>
          <ac:picMkLst>
            <pc:docMk/>
            <pc:sldMk cId="92172037" sldId="4519"/>
            <ac:picMk id="8" creationId="{617B5024-417F-400C-9BFB-5D1FE9A06CA6}"/>
          </ac:picMkLst>
        </pc:picChg>
        <pc:picChg chg="del">
          <ac:chgData name="Yoann GUILLO" userId="47d549e3-95d9-4b13-bf00-af2553fe143d" providerId="ADAL" clId="{AC1BAAF7-6D5F-E344-8717-437251567E33}" dt="2019-06-18T16:48:08.146" v="337" actId="478"/>
          <ac:picMkLst>
            <pc:docMk/>
            <pc:sldMk cId="92172037" sldId="4519"/>
            <ac:picMk id="18" creationId="{916527AA-E18C-5949-8F0D-9D0B95841B85}"/>
          </ac:picMkLst>
        </pc:picChg>
        <pc:picChg chg="del">
          <ac:chgData name="Yoann GUILLO" userId="47d549e3-95d9-4b13-bf00-af2553fe143d" providerId="ADAL" clId="{AC1BAAF7-6D5F-E344-8717-437251567E33}" dt="2019-06-18T16:48:01.381" v="335" actId="478"/>
          <ac:picMkLst>
            <pc:docMk/>
            <pc:sldMk cId="92172037" sldId="4519"/>
            <ac:picMk id="21" creationId="{5D1D319A-C717-9342-A311-A41642B3F951}"/>
          </ac:picMkLst>
        </pc:picChg>
      </pc:sldChg>
      <pc:sldChg chg="add del">
        <pc:chgData name="Yoann GUILLO" userId="47d549e3-95d9-4b13-bf00-af2553fe143d" providerId="ADAL" clId="{AC1BAAF7-6D5F-E344-8717-437251567E33}" dt="2019-06-18T16:45:17.833" v="184" actId="2696"/>
        <pc:sldMkLst>
          <pc:docMk/>
          <pc:sldMk cId="434416906" sldId="4519"/>
        </pc:sldMkLst>
      </pc:sldChg>
      <pc:sldChg chg="delSp modSp add">
        <pc:chgData name="Yoann GUILLO" userId="47d549e3-95d9-4b13-bf00-af2553fe143d" providerId="ADAL" clId="{AC1BAAF7-6D5F-E344-8717-437251567E33}" dt="2019-06-18T16:54:21.371" v="538" actId="20577"/>
        <pc:sldMkLst>
          <pc:docMk/>
          <pc:sldMk cId="2539884541" sldId="4520"/>
        </pc:sldMkLst>
        <pc:spChg chg="mod">
          <ac:chgData name="Yoann GUILLO" userId="47d549e3-95d9-4b13-bf00-af2553fe143d" providerId="ADAL" clId="{AC1BAAF7-6D5F-E344-8717-437251567E33}" dt="2019-06-18T16:51:45.394" v="458" actId="20577"/>
          <ac:spMkLst>
            <pc:docMk/>
            <pc:sldMk cId="2539884541" sldId="4520"/>
            <ac:spMk id="2" creationId="{04D55B36-5719-4910-A204-97FDCB947A94}"/>
          </ac:spMkLst>
        </pc:spChg>
        <pc:spChg chg="mod">
          <ac:chgData name="Yoann GUILLO" userId="47d549e3-95d9-4b13-bf00-af2553fe143d" providerId="ADAL" clId="{AC1BAAF7-6D5F-E344-8717-437251567E33}" dt="2019-06-18T16:54:21.371" v="538" actId="20577"/>
          <ac:spMkLst>
            <pc:docMk/>
            <pc:sldMk cId="2539884541" sldId="4520"/>
            <ac:spMk id="10" creationId="{70DBA028-9F45-4E4A-A992-66CC9A8817BE}"/>
          </ac:spMkLst>
        </pc:spChg>
        <pc:picChg chg="del">
          <ac:chgData name="Yoann GUILLO" userId="47d549e3-95d9-4b13-bf00-af2553fe143d" providerId="ADAL" clId="{AC1BAAF7-6D5F-E344-8717-437251567E33}" dt="2019-06-18T16:52:24.524" v="478" actId="478"/>
          <ac:picMkLst>
            <pc:docMk/>
            <pc:sldMk cId="2539884541" sldId="4520"/>
            <ac:picMk id="19" creationId="{43345735-D25F-AB40-B460-3F173157E176}"/>
          </ac:picMkLst>
        </pc:picChg>
      </pc:sldChg>
      <pc:sldChg chg="addSp delSp modSp add mod setBg">
        <pc:chgData name="Yoann GUILLO" userId="47d549e3-95d9-4b13-bf00-af2553fe143d" providerId="ADAL" clId="{AC1BAAF7-6D5F-E344-8717-437251567E33}" dt="2019-06-18T17:12:49.167" v="761" actId="962"/>
        <pc:sldMkLst>
          <pc:docMk/>
          <pc:sldMk cId="668002911" sldId="4521"/>
        </pc:sldMkLst>
        <pc:spChg chg="mod">
          <ac:chgData name="Yoann GUILLO" userId="47d549e3-95d9-4b13-bf00-af2553fe143d" providerId="ADAL" clId="{AC1BAAF7-6D5F-E344-8717-437251567E33}" dt="2019-06-18T17:01:33.480" v="759" actId="26606"/>
          <ac:spMkLst>
            <pc:docMk/>
            <pc:sldMk cId="668002911" sldId="4521"/>
            <ac:spMk id="2" creationId="{04D55B36-5719-4910-A204-97FDCB947A94}"/>
          </ac:spMkLst>
        </pc:spChg>
        <pc:spChg chg="ord">
          <ac:chgData name="Yoann GUILLO" userId="47d549e3-95d9-4b13-bf00-af2553fe143d" providerId="ADAL" clId="{AC1BAAF7-6D5F-E344-8717-437251567E33}" dt="2019-06-18T17:01:33.480" v="759" actId="26606"/>
          <ac:spMkLst>
            <pc:docMk/>
            <pc:sldMk cId="668002911" sldId="4521"/>
            <ac:spMk id="9" creationId="{CC976A71-0A9D-E548-8CF9-9E9357AD3F1E}"/>
          </ac:spMkLst>
        </pc:spChg>
        <pc:spChg chg="mod">
          <ac:chgData name="Yoann GUILLO" userId="47d549e3-95d9-4b13-bf00-af2553fe143d" providerId="ADAL" clId="{AC1BAAF7-6D5F-E344-8717-437251567E33}" dt="2019-06-18T17:01:33.480" v="759" actId="26606"/>
          <ac:spMkLst>
            <pc:docMk/>
            <pc:sldMk cId="668002911" sldId="4521"/>
            <ac:spMk id="10" creationId="{533015B8-827E-DA46-8EB2-7A517E236AB2}"/>
          </ac:spMkLst>
        </pc:spChg>
        <pc:spChg chg="ord">
          <ac:chgData name="Yoann GUILLO" userId="47d549e3-95d9-4b13-bf00-af2553fe143d" providerId="ADAL" clId="{AC1BAAF7-6D5F-E344-8717-437251567E33}" dt="2019-06-18T17:01:33.480" v="759" actId="26606"/>
          <ac:spMkLst>
            <pc:docMk/>
            <pc:sldMk cId="668002911" sldId="4521"/>
            <ac:spMk id="11" creationId="{2B4A8DE8-DADA-4C65-B37C-D1B169144811}"/>
          </ac:spMkLst>
        </pc:spChg>
        <pc:spChg chg="add">
          <ac:chgData name="Yoann GUILLO" userId="47d549e3-95d9-4b13-bf00-af2553fe143d" providerId="ADAL" clId="{AC1BAAF7-6D5F-E344-8717-437251567E33}" dt="2019-06-18T17:01:33.480" v="759" actId="26606"/>
          <ac:spMkLst>
            <pc:docMk/>
            <pc:sldMk cId="668002911" sldId="4521"/>
            <ac:spMk id="16" creationId="{867D4867-5BA7-4462-B2F6-A23F4A622AA7}"/>
          </ac:spMkLst>
        </pc:spChg>
        <pc:picChg chg="add mod">
          <ac:chgData name="Yoann GUILLO" userId="47d549e3-95d9-4b13-bf00-af2553fe143d" providerId="ADAL" clId="{AC1BAAF7-6D5F-E344-8717-437251567E33}" dt="2019-06-18T17:12:49.167" v="761" actId="962"/>
          <ac:picMkLst>
            <pc:docMk/>
            <pc:sldMk cId="668002911" sldId="4521"/>
            <ac:picMk id="3" creationId="{22F549C9-8DCA-BA4E-B29E-8A6FB58C0425}"/>
          </ac:picMkLst>
        </pc:picChg>
        <pc:picChg chg="del">
          <ac:chgData name="Yoann GUILLO" userId="47d549e3-95d9-4b13-bf00-af2553fe143d" providerId="ADAL" clId="{AC1BAAF7-6D5F-E344-8717-437251567E33}" dt="2019-06-18T17:00:29.377" v="740" actId="478"/>
          <ac:picMkLst>
            <pc:docMk/>
            <pc:sldMk cId="668002911" sldId="4521"/>
            <ac:picMk id="13" creationId="{156C75D7-67D4-904F-813E-5EE826AFC4D3}"/>
          </ac:picMkLst>
        </pc:picChg>
        <pc:picChg chg="del">
          <ac:chgData name="Yoann GUILLO" userId="47d549e3-95d9-4b13-bf00-af2553fe143d" providerId="ADAL" clId="{AC1BAAF7-6D5F-E344-8717-437251567E33}" dt="2019-06-18T17:00:28.445" v="739" actId="478"/>
          <ac:picMkLst>
            <pc:docMk/>
            <pc:sldMk cId="668002911" sldId="4521"/>
            <ac:picMk id="14" creationId="{53210E2F-B937-CC46-ACAF-4E5C87B0A23B}"/>
          </ac:picMkLst>
        </pc:picChg>
      </pc:sldChg>
    </pc:docChg>
  </pc:docChgLst>
</pc:chgInfo>
</file>

<file path=ppt/media/image1.png>
</file>

<file path=ppt/media/image10.png>
</file>

<file path=ppt/media/image11.tiff>
</file>

<file path=ppt/media/image12.tiff>
</file>

<file path=ppt/media/image13.png>
</file>

<file path=ppt/media/image2.tiff>
</file>

<file path=ppt/media/image3.tiff>
</file>

<file path=ppt/media/image4.jpeg>
</file>

<file path=ppt/media/image5.tiff>
</file>

<file path=ppt/media/image6.tiff>
</file>

<file path=ppt/media/image7.gi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D9488F-3467-674D-BB74-D6D1B079D820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154151-C47A-EE4D-8BCE-8240505A8E1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7328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9DD782-E50B-4F30-825F-66FE6883E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5A4B99D-67D2-44EE-B62A-BFFF3FEBDD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27BA978-7CF9-43C1-A7E5-15E367858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9B9189-1127-4E6A-B9EC-96578CD40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5FE4EA-2572-427C-B178-6B81BE779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3935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53EFAC-5F78-49C6-A8E9-57C0706D5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ECFDD59-6A8F-4E8C-ABFE-3AF79AB27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839564-D007-49C3-8595-8E2CC7063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72AC94-ABF2-4389-8D88-982A930A7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396287-023A-41E4-A5D7-2D0952535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9935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3CFDFB0-63D9-4117-893C-02F1D7BA7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370C7E6-43D1-48FA-B148-C640499C09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F137AD-2EC7-4FA7-9EDE-7B82E3899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CB767A-4511-40C3-A308-197FECCB5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982CFB-E6D1-4E92-90E3-D7D34363E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7665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CC5AA2-94A0-4407-9383-B24DEE57E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0B671B-BDA3-4FA7-896D-5DEFCE142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509E77-5795-4A6B-9CC6-ED9FE4197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1BD9B18-9959-40C7-A3EE-4E6FACD9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52E661-303C-4F27-B7D8-961D8C91D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1285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DFB438-1A7C-46D6-A805-44EE3E00A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551E161-D32B-4AA9-AB79-2CFE5377F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635E22A-454A-431E-B481-D9284A502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C2F382F-7225-453F-BE83-21C4615D2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23D614-086A-45ED-AA94-67C789101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9509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05FBFB-14C4-450A-8407-5038BE3CA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358349-CA47-42A2-A21F-EF489C88D5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E76175A-BAD8-44B9-BFF0-583A8F1A29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0B1E781-3715-4ACD-9C12-2444C02FF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D2E9167-E314-4A69-A394-CB87C5C2A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56D9C30-9048-4767-8246-B956D9392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5787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1E8D86-B2FD-49AA-8D9A-10744D0EC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49B350-253F-4754-A9AA-5476209D3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DBFAFD-57BA-4184-BE51-4A514CDB68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E98E892-B0E7-4D2A-8218-2328BC3EFE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1AF28EE-2E3E-4690-87ED-B24044CBDF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7DC8CA2-8976-4E78-A483-49B87D64D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F21DBF0-0201-4D05-93E5-F9C938DB9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18D49F2-54F1-48B9-88AB-DDDAAD69E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0705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BD323B-64C6-4A7F-919A-DFE5AE243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3CDC264-A44B-4040-B909-07A005ECD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56DC2DB-93EE-4CBA-AA6E-B97E7E6D7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0328767-17FD-4CEE-AC3A-F74A49982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924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BBF051F-ADD4-4FAB-AF65-5945150D5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46BCF9A-22FE-4754-95EF-26C0FB0CE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D5EC566-60E0-44DD-ABF6-2EC8FD7AF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1132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470D9C-FDF7-4DE4-8279-1F78962BE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E7C75F3-4B2E-41C9-B2AC-E4083255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51FB9D-9EBD-4EC5-9B65-3D5799AEC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C8E9EFC-6BA5-43C1-BE19-D7F70E4EB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0211003-CE61-43EC-BCE4-299BE6008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52536A6-EBEB-4AB2-BB22-943A6B084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7272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426DD4-E237-43F6-B28F-4C8AE119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0012030-C763-4451-93CA-4D8BF4AEC2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77BB8E8-8039-4B82-957B-BC4189969E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47FA72-2850-467B-A9AA-64F1020CF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F63A3B7-68D7-4233-911A-F04175D42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23C366C-94AC-4426-8844-B630EE4C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9565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16C3570-2459-4109-B28C-C2D6B18A1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867CD0F-9EE3-478A-912B-79AD38D99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92FFF9A-764F-4F74-8EE8-2CECE79066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4C5C2-13A1-4FFA-9392-EE69EEEB6476}" type="datetimeFigureOut">
              <a:rPr lang="fr-FR" smtClean="0"/>
              <a:t>18/06/2019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335BBCF-386F-4625-9F1B-4584B4C185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D60305-66AC-4CA0-A607-765D0E7B7E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B2339-44C5-4B06-B2BE-DAB55896B6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2362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os.community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hyperlink" Target="https://www.meetup.com/fr-FR/Microsoft-User-Group-Renne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hyperlink" Target="https://docs.microsoft.com/en-us/powershell/module/az.accounts/?view=azps-2.3.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powershell/azure/context-persistence?view=azps-2.3.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docs.microsoft.com/en-us/azure/azure-resource-manager/resource-manager-keyvault-parameter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microsoft.com/en-us/powershell/module/az.resources/new-azresource?view=azps-2.3.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rest/api/" TargetMode="Externa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erverlesslibrary.net/" TargetMode="External"/><Relationship Id="rId2" Type="http://schemas.openxmlformats.org/officeDocument/2006/relationships/hyperlink" Target="https://docs.microsoft.com/en-us/azure/azure-functions/functions-reference-powershel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A2CA45-DBC5-4E1E-8012-2CAEA03126B0}"/>
              </a:ext>
            </a:extLst>
          </p:cNvPr>
          <p:cNvSpPr/>
          <p:nvPr/>
        </p:nvSpPr>
        <p:spPr>
          <a:xfrm>
            <a:off x="7633547" y="2756747"/>
            <a:ext cx="4558453" cy="47100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Meetup</a:t>
            </a:r>
            <a:r>
              <a:rPr lang="fr-FR" sz="2400" i="1" dirty="0">
                <a:latin typeface="Segoe UI" panose="020B0502040204020203" pitchFamily="34" charset="0"/>
                <a:cs typeface="Segoe UI" panose="020B0502040204020203" pitchFamily="34" charset="0"/>
              </a:rPr>
              <a:t> 18 Juin 2019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00F4DB-7AFD-441C-BF4F-F4A34900D325}"/>
              </a:ext>
            </a:extLst>
          </p:cNvPr>
          <p:cNvSpPr/>
          <p:nvPr/>
        </p:nvSpPr>
        <p:spPr>
          <a:xfrm>
            <a:off x="6853571" y="3630247"/>
            <a:ext cx="5338429" cy="2377439"/>
          </a:xfrm>
          <a:prstGeom prst="rect">
            <a:avLst/>
          </a:prstGeom>
          <a:solidFill>
            <a:srgbClr val="5B9BD5">
              <a:alpha val="3098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726E6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PowerShell le meilleur ami de l’admin Azure</a:t>
            </a:r>
          </a:p>
        </p:txBody>
      </p:sp>
      <p:pic>
        <p:nvPicPr>
          <p:cNvPr id="7" name="Picture 17">
            <a:extLst>
              <a:ext uri="{FF2B5EF4-FFF2-40B4-BE49-F238E27FC236}">
                <a16:creationId xmlns:a16="http://schemas.microsoft.com/office/drawing/2014/main" id="{2D4DA458-F8E7-2F4E-9099-2A3072C6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8967" y="154829"/>
            <a:ext cx="2400671" cy="240067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AB79FB4-7F2F-F649-A503-AF07AAA84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73" y="-8880"/>
            <a:ext cx="3639127" cy="36391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BC470D-10BD-3D4A-9F2F-2B0C553F6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5717" y="2992250"/>
            <a:ext cx="3134166" cy="313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914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F5795E-B4F8-4949-B68E-FFA3AF46FB66}"/>
              </a:ext>
            </a:extLst>
          </p:cNvPr>
          <p:cNvSpPr/>
          <p:nvPr/>
        </p:nvSpPr>
        <p:spPr>
          <a:xfrm>
            <a:off x="1" y="1280160"/>
            <a:ext cx="6096000" cy="5577840"/>
          </a:xfrm>
          <a:prstGeom prst="rect">
            <a:avLst/>
          </a:prstGeom>
          <a:solidFill>
            <a:srgbClr val="5B9BD5">
              <a:alpha val="3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4A8DE8-DADA-4C65-B37C-D1B169144811}"/>
              </a:ext>
            </a:extLst>
          </p:cNvPr>
          <p:cNvSpPr/>
          <p:nvPr/>
        </p:nvSpPr>
        <p:spPr>
          <a:xfrm>
            <a:off x="10754359" y="0"/>
            <a:ext cx="1437641" cy="1280160"/>
          </a:xfrm>
          <a:prstGeom prst="rect">
            <a:avLst/>
          </a:prstGeom>
          <a:solidFill>
            <a:srgbClr val="5B9BD5">
              <a:alpha val="3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D55B36-5719-4910-A204-97FDCB94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754359" cy="1280160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dirty="0">
                <a:latin typeface="Segoe UI" panose="020B0502040204020203" pitchFamily="34" charset="0"/>
                <a:cs typeface="Segoe UI" panose="020B0502040204020203" pitchFamily="34" charset="0"/>
              </a:rPr>
              <a:t>Intervenant</a:t>
            </a:r>
          </a:p>
        </p:txBody>
      </p:sp>
      <p:pic>
        <p:nvPicPr>
          <p:cNvPr id="4" name="Picture 2" descr="https://secure.meetupstatic.com/photos/member/c/6/1/8/member_271430712.jpeg">
            <a:extLst>
              <a:ext uri="{FF2B5EF4-FFF2-40B4-BE49-F238E27FC236}">
                <a16:creationId xmlns:a16="http://schemas.microsoft.com/office/drawing/2014/main" id="{2A4FAA43-C896-47D6-B25A-A6F06F29A4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82" r="-5" b="11714"/>
          <a:stretch/>
        </p:blipFill>
        <p:spPr bwMode="auto">
          <a:xfrm>
            <a:off x="2281897" y="1916976"/>
            <a:ext cx="1500326" cy="1500326"/>
          </a:xfrm>
          <a:custGeom>
            <a:avLst/>
            <a:gdLst>
              <a:gd name="connsiteX0" fmla="*/ 1424793 w 2849586"/>
              <a:gd name="connsiteY0" fmla="*/ 0 h 2849586"/>
              <a:gd name="connsiteX1" fmla="*/ 2849586 w 2849586"/>
              <a:gd name="connsiteY1" fmla="*/ 1424793 h 2849586"/>
              <a:gd name="connsiteX2" fmla="*/ 1424793 w 2849586"/>
              <a:gd name="connsiteY2" fmla="*/ 2849586 h 2849586"/>
              <a:gd name="connsiteX3" fmla="*/ 0 w 2849586"/>
              <a:gd name="connsiteY3" fmla="*/ 1424793 h 2849586"/>
              <a:gd name="connsiteX4" fmla="*/ 1424793 w 2849586"/>
              <a:gd name="connsiteY4" fmla="*/ 0 h 2849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3D38A6A-4A3C-417F-971D-62206D484149}"/>
              </a:ext>
            </a:extLst>
          </p:cNvPr>
          <p:cNvSpPr/>
          <p:nvPr/>
        </p:nvSpPr>
        <p:spPr>
          <a:xfrm>
            <a:off x="1138066" y="3843745"/>
            <a:ext cx="3787987" cy="237743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726E6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Yoann GUILLO</a:t>
            </a:r>
          </a:p>
          <a:p>
            <a:pPr algn="ctr"/>
            <a:r>
              <a:rPr lang="en-US" b="1" i="1" dirty="0">
                <a:solidFill>
                  <a:srgbClr val="726E6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MVP Azure - Cloud Architect, Freelance</a:t>
            </a:r>
            <a:endParaRPr lang="fr-FR" b="1" i="1" dirty="0">
              <a:solidFill>
                <a:srgbClr val="726E6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21C9C8-1625-634C-90E4-D53062C51967}"/>
              </a:ext>
            </a:extLst>
          </p:cNvPr>
          <p:cNvSpPr txBox="1"/>
          <p:nvPr/>
        </p:nvSpPr>
        <p:spPr>
          <a:xfrm>
            <a:off x="6599583" y="1812897"/>
            <a:ext cx="518425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Membre de la communauté </a:t>
            </a:r>
            <a:r>
              <a:rPr lang="fr-FR" dirty="0" err="1"/>
              <a:t>aOS</a:t>
            </a:r>
            <a:endParaRPr lang="fr-FR" dirty="0"/>
          </a:p>
          <a:p>
            <a:r>
              <a:rPr lang="fr-FR" dirty="0">
                <a:hlinkClick r:id="rId3"/>
              </a:rPr>
              <a:t>https://aos.community</a:t>
            </a:r>
            <a:endParaRPr lang="fr-FR" dirty="0"/>
          </a:p>
          <a:p>
            <a:endParaRPr lang="fr-FR" dirty="0"/>
          </a:p>
          <a:p>
            <a:r>
              <a:rPr lang="fr-FR" dirty="0"/>
              <a:t>Membre du MUG Rennes</a:t>
            </a:r>
          </a:p>
          <a:p>
            <a:r>
              <a:rPr lang="fr-FR" dirty="0">
                <a:hlinkClick r:id="rId4"/>
              </a:rPr>
              <a:t>https://www.meetup.com/fr-FR/Microsoft-User-Group-Rennes/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0F38BA-DAFF-B342-BB26-108228ED48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4596" y="1812897"/>
            <a:ext cx="839526" cy="839526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D60076B4-820A-9F45-AF48-56AB9A997D2B}"/>
              </a:ext>
            </a:extLst>
          </p:cNvPr>
          <p:cNvSpPr>
            <a:spLocks/>
          </p:cNvSpPr>
          <p:nvPr/>
        </p:nvSpPr>
        <p:spPr bwMode="auto">
          <a:xfrm>
            <a:off x="6751503" y="4052391"/>
            <a:ext cx="349012" cy="283033"/>
          </a:xfrm>
          <a:custGeom>
            <a:avLst/>
            <a:gdLst>
              <a:gd name="T0" fmla="*/ 368 w 368"/>
              <a:gd name="T1" fmla="*/ 36 h 299"/>
              <a:gd name="T2" fmla="*/ 324 w 368"/>
              <a:gd name="T3" fmla="*/ 48 h 299"/>
              <a:gd name="T4" fmla="*/ 358 w 368"/>
              <a:gd name="T5" fmla="*/ 6 h 299"/>
              <a:gd name="T6" fmla="*/ 310 w 368"/>
              <a:gd name="T7" fmla="*/ 24 h 299"/>
              <a:gd name="T8" fmla="*/ 255 w 368"/>
              <a:gd name="T9" fmla="*/ 0 h 299"/>
              <a:gd name="T10" fmla="*/ 179 w 368"/>
              <a:gd name="T11" fmla="*/ 76 h 299"/>
              <a:gd name="T12" fmla="*/ 181 w 368"/>
              <a:gd name="T13" fmla="*/ 93 h 299"/>
              <a:gd name="T14" fmla="*/ 25 w 368"/>
              <a:gd name="T15" fmla="*/ 14 h 299"/>
              <a:gd name="T16" fmla="*/ 15 w 368"/>
              <a:gd name="T17" fmla="*/ 52 h 299"/>
              <a:gd name="T18" fmla="*/ 49 w 368"/>
              <a:gd name="T19" fmla="*/ 115 h 299"/>
              <a:gd name="T20" fmla="*/ 15 w 368"/>
              <a:gd name="T21" fmla="*/ 106 h 299"/>
              <a:gd name="T22" fmla="*/ 14 w 368"/>
              <a:gd name="T23" fmla="*/ 106 h 299"/>
              <a:gd name="T24" fmla="*/ 75 w 368"/>
              <a:gd name="T25" fmla="*/ 181 h 299"/>
              <a:gd name="T26" fmla="*/ 55 w 368"/>
              <a:gd name="T27" fmla="*/ 183 h 299"/>
              <a:gd name="T28" fmla="*/ 41 w 368"/>
              <a:gd name="T29" fmla="*/ 182 h 299"/>
              <a:gd name="T30" fmla="*/ 111 w 368"/>
              <a:gd name="T31" fmla="*/ 234 h 299"/>
              <a:gd name="T32" fmla="*/ 18 w 368"/>
              <a:gd name="T33" fmla="*/ 267 h 299"/>
              <a:gd name="T34" fmla="*/ 0 w 368"/>
              <a:gd name="T35" fmla="*/ 265 h 299"/>
              <a:gd name="T36" fmla="*/ 115 w 368"/>
              <a:gd name="T37" fmla="*/ 299 h 299"/>
              <a:gd name="T38" fmla="*/ 330 w 368"/>
              <a:gd name="T39" fmla="*/ 85 h 299"/>
              <a:gd name="T40" fmla="*/ 330 w 368"/>
              <a:gd name="T41" fmla="*/ 75 h 299"/>
              <a:gd name="T42" fmla="*/ 368 w 368"/>
              <a:gd name="T43" fmla="*/ 36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b="1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5967CBA-3826-1945-B22B-EE1989A38AD8}"/>
              </a:ext>
            </a:extLst>
          </p:cNvPr>
          <p:cNvSpPr>
            <a:spLocks noEditPoints="1"/>
          </p:cNvSpPr>
          <p:nvPr/>
        </p:nvSpPr>
        <p:spPr bwMode="auto">
          <a:xfrm>
            <a:off x="6751503" y="4438790"/>
            <a:ext cx="349012" cy="354241"/>
          </a:xfrm>
          <a:custGeom>
            <a:avLst/>
            <a:gdLst>
              <a:gd name="T0" fmla="*/ 183 w 198"/>
              <a:gd name="T1" fmla="*/ 0 h 199"/>
              <a:gd name="T2" fmla="*/ 15 w 198"/>
              <a:gd name="T3" fmla="*/ 0 h 199"/>
              <a:gd name="T4" fmla="*/ 0 w 198"/>
              <a:gd name="T5" fmla="*/ 14 h 199"/>
              <a:gd name="T6" fmla="*/ 0 w 198"/>
              <a:gd name="T7" fmla="*/ 185 h 199"/>
              <a:gd name="T8" fmla="*/ 15 w 198"/>
              <a:gd name="T9" fmla="*/ 199 h 199"/>
              <a:gd name="T10" fmla="*/ 183 w 198"/>
              <a:gd name="T11" fmla="*/ 199 h 199"/>
              <a:gd name="T12" fmla="*/ 198 w 198"/>
              <a:gd name="T13" fmla="*/ 185 h 199"/>
              <a:gd name="T14" fmla="*/ 198 w 198"/>
              <a:gd name="T15" fmla="*/ 14 h 199"/>
              <a:gd name="T16" fmla="*/ 183 w 198"/>
              <a:gd name="T17" fmla="*/ 0 h 199"/>
              <a:gd name="T18" fmla="*/ 60 w 198"/>
              <a:gd name="T19" fmla="*/ 166 h 199"/>
              <a:gd name="T20" fmla="*/ 30 w 198"/>
              <a:gd name="T21" fmla="*/ 166 h 199"/>
              <a:gd name="T22" fmla="*/ 30 w 198"/>
              <a:gd name="T23" fmla="*/ 77 h 199"/>
              <a:gd name="T24" fmla="*/ 60 w 198"/>
              <a:gd name="T25" fmla="*/ 77 h 199"/>
              <a:gd name="T26" fmla="*/ 60 w 198"/>
              <a:gd name="T27" fmla="*/ 166 h 199"/>
              <a:gd name="T28" fmla="*/ 45 w 198"/>
              <a:gd name="T29" fmla="*/ 64 h 199"/>
              <a:gd name="T30" fmla="*/ 45 w 198"/>
              <a:gd name="T31" fmla="*/ 64 h 199"/>
              <a:gd name="T32" fmla="*/ 29 w 198"/>
              <a:gd name="T33" fmla="*/ 49 h 199"/>
              <a:gd name="T34" fmla="*/ 45 w 198"/>
              <a:gd name="T35" fmla="*/ 33 h 199"/>
              <a:gd name="T36" fmla="*/ 62 w 198"/>
              <a:gd name="T37" fmla="*/ 49 h 199"/>
              <a:gd name="T38" fmla="*/ 45 w 198"/>
              <a:gd name="T39" fmla="*/ 64 h 199"/>
              <a:gd name="T40" fmla="*/ 168 w 198"/>
              <a:gd name="T41" fmla="*/ 166 h 199"/>
              <a:gd name="T42" fmla="*/ 138 w 198"/>
              <a:gd name="T43" fmla="*/ 166 h 199"/>
              <a:gd name="T44" fmla="*/ 138 w 198"/>
              <a:gd name="T45" fmla="*/ 118 h 199"/>
              <a:gd name="T46" fmla="*/ 123 w 198"/>
              <a:gd name="T47" fmla="*/ 98 h 199"/>
              <a:gd name="T48" fmla="*/ 108 w 198"/>
              <a:gd name="T49" fmla="*/ 109 h 199"/>
              <a:gd name="T50" fmla="*/ 107 w 198"/>
              <a:gd name="T51" fmla="*/ 116 h 199"/>
              <a:gd name="T52" fmla="*/ 107 w 198"/>
              <a:gd name="T53" fmla="*/ 166 h 199"/>
              <a:gd name="T54" fmla="*/ 77 w 198"/>
              <a:gd name="T55" fmla="*/ 166 h 199"/>
              <a:gd name="T56" fmla="*/ 77 w 198"/>
              <a:gd name="T57" fmla="*/ 77 h 199"/>
              <a:gd name="T58" fmla="*/ 107 w 198"/>
              <a:gd name="T59" fmla="*/ 77 h 199"/>
              <a:gd name="T60" fmla="*/ 107 w 198"/>
              <a:gd name="T61" fmla="*/ 89 h 199"/>
              <a:gd name="T62" fmla="*/ 134 w 198"/>
              <a:gd name="T63" fmla="*/ 74 h 199"/>
              <a:gd name="T64" fmla="*/ 168 w 198"/>
              <a:gd name="T65" fmla="*/ 115 h 199"/>
              <a:gd name="T66" fmla="*/ 168 w 198"/>
              <a:gd name="T67" fmla="*/ 166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98" h="199">
                <a:moveTo>
                  <a:pt x="183" y="0"/>
                </a:moveTo>
                <a:cubicBezTo>
                  <a:pt x="15" y="0"/>
                  <a:pt x="15" y="0"/>
                  <a:pt x="15" y="0"/>
                </a:cubicBezTo>
                <a:cubicBezTo>
                  <a:pt x="7" y="0"/>
                  <a:pt x="0" y="6"/>
                  <a:pt x="0" y="14"/>
                </a:cubicBezTo>
                <a:cubicBezTo>
                  <a:pt x="0" y="185"/>
                  <a:pt x="0" y="185"/>
                  <a:pt x="0" y="185"/>
                </a:cubicBezTo>
                <a:cubicBezTo>
                  <a:pt x="0" y="192"/>
                  <a:pt x="7" y="199"/>
                  <a:pt x="15" y="199"/>
                </a:cubicBezTo>
                <a:cubicBezTo>
                  <a:pt x="183" y="199"/>
                  <a:pt x="183" y="199"/>
                  <a:pt x="183" y="199"/>
                </a:cubicBezTo>
                <a:cubicBezTo>
                  <a:pt x="191" y="199"/>
                  <a:pt x="198" y="192"/>
                  <a:pt x="198" y="185"/>
                </a:cubicBezTo>
                <a:cubicBezTo>
                  <a:pt x="198" y="14"/>
                  <a:pt x="198" y="14"/>
                  <a:pt x="198" y="14"/>
                </a:cubicBezTo>
                <a:cubicBezTo>
                  <a:pt x="198" y="6"/>
                  <a:pt x="191" y="0"/>
                  <a:pt x="183" y="0"/>
                </a:cubicBezTo>
                <a:close/>
                <a:moveTo>
                  <a:pt x="60" y="166"/>
                </a:moveTo>
                <a:cubicBezTo>
                  <a:pt x="30" y="166"/>
                  <a:pt x="30" y="166"/>
                  <a:pt x="30" y="166"/>
                </a:cubicBezTo>
                <a:cubicBezTo>
                  <a:pt x="30" y="77"/>
                  <a:pt x="30" y="77"/>
                  <a:pt x="30" y="77"/>
                </a:cubicBezTo>
                <a:cubicBezTo>
                  <a:pt x="60" y="77"/>
                  <a:pt x="60" y="77"/>
                  <a:pt x="60" y="77"/>
                </a:cubicBezTo>
                <a:lnTo>
                  <a:pt x="60" y="166"/>
                </a:lnTo>
                <a:close/>
                <a:moveTo>
                  <a:pt x="45" y="64"/>
                </a:moveTo>
                <a:cubicBezTo>
                  <a:pt x="45" y="64"/>
                  <a:pt x="45" y="64"/>
                  <a:pt x="45" y="64"/>
                </a:cubicBezTo>
                <a:cubicBezTo>
                  <a:pt x="35" y="64"/>
                  <a:pt x="29" y="57"/>
                  <a:pt x="29" y="49"/>
                </a:cubicBezTo>
                <a:cubicBezTo>
                  <a:pt x="29" y="40"/>
                  <a:pt x="35" y="33"/>
                  <a:pt x="45" y="33"/>
                </a:cubicBezTo>
                <a:cubicBezTo>
                  <a:pt x="56" y="33"/>
                  <a:pt x="62" y="40"/>
                  <a:pt x="62" y="49"/>
                </a:cubicBezTo>
                <a:cubicBezTo>
                  <a:pt x="62" y="57"/>
                  <a:pt x="56" y="64"/>
                  <a:pt x="45" y="64"/>
                </a:cubicBezTo>
                <a:close/>
                <a:moveTo>
                  <a:pt x="168" y="166"/>
                </a:moveTo>
                <a:cubicBezTo>
                  <a:pt x="138" y="166"/>
                  <a:pt x="138" y="166"/>
                  <a:pt x="138" y="166"/>
                </a:cubicBezTo>
                <a:cubicBezTo>
                  <a:pt x="138" y="118"/>
                  <a:pt x="138" y="118"/>
                  <a:pt x="138" y="118"/>
                </a:cubicBezTo>
                <a:cubicBezTo>
                  <a:pt x="138" y="106"/>
                  <a:pt x="134" y="98"/>
                  <a:pt x="123" y="98"/>
                </a:cubicBezTo>
                <a:cubicBezTo>
                  <a:pt x="115" y="98"/>
                  <a:pt x="110" y="104"/>
                  <a:pt x="108" y="109"/>
                </a:cubicBezTo>
                <a:cubicBezTo>
                  <a:pt x="107" y="111"/>
                  <a:pt x="107" y="114"/>
                  <a:pt x="107" y="116"/>
                </a:cubicBezTo>
                <a:cubicBezTo>
                  <a:pt x="107" y="166"/>
                  <a:pt x="107" y="166"/>
                  <a:pt x="107" y="166"/>
                </a:cubicBezTo>
                <a:cubicBezTo>
                  <a:pt x="77" y="166"/>
                  <a:pt x="77" y="166"/>
                  <a:pt x="77" y="166"/>
                </a:cubicBezTo>
                <a:cubicBezTo>
                  <a:pt x="77" y="166"/>
                  <a:pt x="77" y="85"/>
                  <a:pt x="77" y="77"/>
                </a:cubicBezTo>
                <a:cubicBezTo>
                  <a:pt x="107" y="77"/>
                  <a:pt x="107" y="77"/>
                  <a:pt x="107" y="77"/>
                </a:cubicBezTo>
                <a:cubicBezTo>
                  <a:pt x="107" y="89"/>
                  <a:pt x="107" y="89"/>
                  <a:pt x="107" y="89"/>
                </a:cubicBezTo>
                <a:cubicBezTo>
                  <a:pt x="111" y="83"/>
                  <a:pt x="118" y="74"/>
                  <a:pt x="134" y="74"/>
                </a:cubicBezTo>
                <a:cubicBezTo>
                  <a:pt x="153" y="74"/>
                  <a:pt x="168" y="87"/>
                  <a:pt x="168" y="115"/>
                </a:cubicBezTo>
                <a:lnTo>
                  <a:pt x="168" y="1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b="1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F0FA3C7-524C-D441-BD17-B25060F43CF8}"/>
              </a:ext>
            </a:extLst>
          </p:cNvPr>
          <p:cNvSpPr/>
          <p:nvPr/>
        </p:nvSpPr>
        <p:spPr>
          <a:xfrm>
            <a:off x="6720659" y="4022008"/>
            <a:ext cx="2765246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400" b="1" dirty="0">
                <a:solidFill>
                  <a:sysClr val="windowText" lastClr="000000"/>
                </a:solidFill>
              </a:rPr>
              <a:t>@</a:t>
            </a:r>
            <a:r>
              <a:rPr lang="fr-FR" dirty="0" err="1"/>
              <a:t>YoannGUILLO</a:t>
            </a:r>
            <a:endParaRPr lang="fr-F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D4B33F-39BD-9340-ADF3-043109F1D385}"/>
              </a:ext>
            </a:extLst>
          </p:cNvPr>
          <p:cNvSpPr/>
          <p:nvPr/>
        </p:nvSpPr>
        <p:spPr>
          <a:xfrm>
            <a:off x="6995160" y="4421019"/>
            <a:ext cx="4528399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400" b="1" dirty="0">
                <a:solidFill>
                  <a:schemeClr val="tx2"/>
                </a:solidFill>
              </a:rPr>
              <a:t>   </a:t>
            </a:r>
            <a:r>
              <a:rPr lang="fr-FR" dirty="0"/>
              <a:t>https://www.linkedin.com/in/</a:t>
            </a:r>
            <a:r>
              <a:rPr lang="fr-FR" dirty="0" err="1"/>
              <a:t>yoannguillo</a:t>
            </a:r>
            <a:endParaRPr lang="fr-FR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2033720-271B-9D4A-82F7-3EC610F6B577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6716865" y="4847143"/>
            <a:ext cx="399552" cy="39955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C9ABEF1-FB17-3C4D-8B10-38CB63D76457}"/>
              </a:ext>
            </a:extLst>
          </p:cNvPr>
          <p:cNvSpPr/>
          <p:nvPr/>
        </p:nvSpPr>
        <p:spPr>
          <a:xfrm>
            <a:off x="6621447" y="4847145"/>
            <a:ext cx="3234287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400" b="1" dirty="0">
                <a:solidFill>
                  <a:schemeClr val="tx2"/>
                </a:solidFill>
              </a:rPr>
              <a:t>                 </a:t>
            </a:r>
            <a:r>
              <a:rPr lang="fr-FR" dirty="0"/>
              <a:t>http://</a:t>
            </a:r>
            <a:r>
              <a:rPr lang="fr-FR" dirty="0" err="1"/>
              <a:t>www.geneziis.com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093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4A8DE8-DADA-4C65-B37C-D1B169144811}"/>
              </a:ext>
            </a:extLst>
          </p:cNvPr>
          <p:cNvSpPr/>
          <p:nvPr/>
        </p:nvSpPr>
        <p:spPr>
          <a:xfrm>
            <a:off x="10754359" y="0"/>
            <a:ext cx="1437641" cy="1280160"/>
          </a:xfrm>
          <a:prstGeom prst="rect">
            <a:avLst/>
          </a:prstGeom>
          <a:solidFill>
            <a:srgbClr val="5B9BD5">
              <a:alpha val="3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D55B36-5719-4910-A204-97FDCB94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754359" cy="1280160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dirty="0">
                <a:latin typeface="Segoe UI" panose="020B0502040204020203" pitchFamily="34" charset="0"/>
                <a:cs typeface="Segoe UI" panose="020B0502040204020203" pitchFamily="34" charset="0"/>
              </a:rPr>
              <a:t>Se connecter via PS sur Azure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976A71-0A9D-E548-8CF9-9E9357AD3F1E}"/>
              </a:ext>
            </a:extLst>
          </p:cNvPr>
          <p:cNvSpPr txBox="1"/>
          <p:nvPr/>
        </p:nvSpPr>
        <p:spPr>
          <a:xfrm>
            <a:off x="9144000" y="-7402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DBA028-9F45-4E4A-A992-66CC9A8817BE}"/>
              </a:ext>
            </a:extLst>
          </p:cNvPr>
          <p:cNvSpPr txBox="1"/>
          <p:nvPr/>
        </p:nvSpPr>
        <p:spPr>
          <a:xfrm>
            <a:off x="173887" y="1332050"/>
            <a:ext cx="1079808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err="1">
                <a:solidFill>
                  <a:srgbClr val="1A1A1A"/>
                </a:solidFill>
                <a:latin typeface="Segoe UI"/>
              </a:rPr>
              <a:t>Liste</a:t>
            </a:r>
            <a:r>
              <a:rPr lang="en-US" sz="2400" dirty="0">
                <a:solidFill>
                  <a:srgbClr val="1A1A1A"/>
                </a:solidFill>
                <a:latin typeface="Segoe UI"/>
              </a:rPr>
              <a:t> des </a:t>
            </a:r>
            <a:r>
              <a:rPr lang="en-US" sz="2400" dirty="0" err="1">
                <a:solidFill>
                  <a:srgbClr val="1A1A1A"/>
                </a:solidFill>
                <a:latin typeface="Segoe UI"/>
              </a:rPr>
              <a:t>commandes</a:t>
            </a:r>
            <a:r>
              <a:rPr lang="en-US" sz="2400" dirty="0">
                <a:solidFill>
                  <a:srgbClr val="1A1A1A"/>
                </a:solidFill>
                <a:latin typeface="Segoe UI"/>
              </a:rPr>
              <a:t> </a:t>
            </a:r>
            <a:r>
              <a:rPr lang="en-US" sz="2400" dirty="0" err="1">
                <a:solidFill>
                  <a:srgbClr val="1A1A1A"/>
                </a:solidFill>
                <a:latin typeface="Segoe UI"/>
              </a:rPr>
              <a:t>officielles</a:t>
            </a:r>
            <a:r>
              <a:rPr lang="en-US" sz="2400" dirty="0">
                <a:solidFill>
                  <a:srgbClr val="1A1A1A"/>
                </a:solidFill>
                <a:latin typeface="Segoe UI"/>
              </a:rPr>
              <a:t> : </a:t>
            </a:r>
          </a:p>
          <a:p>
            <a:pPr lvl="0" defTabSz="914367">
              <a:defRPr/>
            </a:pPr>
            <a:r>
              <a:rPr lang="en-US" sz="2400" dirty="0">
                <a:solidFill>
                  <a:srgbClr val="1A1A1A"/>
                </a:solidFill>
                <a:latin typeface="Segoe UI"/>
                <a:hlinkClick r:id="rId2"/>
              </a:rPr>
              <a:t>https://docs.microsoft.com/en-us/powershell/module/az.accounts/?view=azps-2.3.2</a:t>
            </a:r>
            <a:endParaRPr lang="en-US" sz="2400" dirty="0">
              <a:solidFill>
                <a:srgbClr val="1A1A1A"/>
              </a:solidFill>
              <a:latin typeface="Segoe UI"/>
            </a:endParaRPr>
          </a:p>
          <a:p>
            <a:pPr lvl="0" defTabSz="914367">
              <a:defRPr/>
            </a:pPr>
            <a:endParaRPr lang="en-US" sz="2400" dirty="0">
              <a:solidFill>
                <a:srgbClr val="1A1A1A"/>
              </a:solidFill>
              <a:latin typeface="Segoe UI"/>
            </a:endParaRPr>
          </a:p>
          <a:p>
            <a:pPr lvl="0" defTabSz="914367">
              <a:defRPr/>
            </a:pPr>
            <a:endParaRPr lang="en-US" sz="2400" dirty="0">
              <a:solidFill>
                <a:srgbClr val="1A1A1A"/>
              </a:solidFill>
              <a:latin typeface="Segoe UI"/>
            </a:endParaRPr>
          </a:p>
          <a:p>
            <a:pPr lvl="0" defTabSz="914367">
              <a:defRPr/>
            </a:pPr>
            <a:endParaRPr lang="en-US" sz="2400" dirty="0">
              <a:solidFill>
                <a:srgbClr val="1A1A1A"/>
              </a:solidFill>
              <a:latin typeface="Segoe UI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3345735-D25F-AB40-B460-3F173157E1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51" y="2699477"/>
            <a:ext cx="6194280" cy="313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838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4A8DE8-DADA-4C65-B37C-D1B169144811}"/>
              </a:ext>
            </a:extLst>
          </p:cNvPr>
          <p:cNvSpPr/>
          <p:nvPr/>
        </p:nvSpPr>
        <p:spPr>
          <a:xfrm>
            <a:off x="10754359" y="0"/>
            <a:ext cx="1437641" cy="1280160"/>
          </a:xfrm>
          <a:prstGeom prst="rect">
            <a:avLst/>
          </a:prstGeom>
          <a:solidFill>
            <a:srgbClr val="5B9BD5">
              <a:alpha val="3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D55B36-5719-4910-A204-97FDCB94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754359" cy="1280160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dirty="0">
                <a:latin typeface="Segoe UI" panose="020B0502040204020203" pitchFamily="34" charset="0"/>
                <a:cs typeface="Segoe UI" panose="020B0502040204020203" pitchFamily="34" charset="0"/>
              </a:rPr>
              <a:t>Azure </a:t>
            </a:r>
            <a:r>
              <a:rPr lang="fr-FR" sz="3200" dirty="0" err="1"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  <a:r>
              <a:rPr lang="fr-FR" sz="32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FR" sz="3200" dirty="0" err="1">
                <a:latin typeface="Segoe UI" panose="020B0502040204020203" pitchFamily="34" charset="0"/>
                <a:cs typeface="Segoe UI" panose="020B0502040204020203" pitchFamily="34" charset="0"/>
              </a:rPr>
              <a:t>AutoSave</a:t>
            </a:r>
            <a:endParaRPr lang="fr-FR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976A71-0A9D-E548-8CF9-9E9357AD3F1E}"/>
              </a:ext>
            </a:extLst>
          </p:cNvPr>
          <p:cNvSpPr txBox="1"/>
          <p:nvPr/>
        </p:nvSpPr>
        <p:spPr>
          <a:xfrm>
            <a:off x="9144000" y="-7402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DBA028-9F45-4E4A-A992-66CC9A8817BE}"/>
              </a:ext>
            </a:extLst>
          </p:cNvPr>
          <p:cNvSpPr txBox="1"/>
          <p:nvPr/>
        </p:nvSpPr>
        <p:spPr>
          <a:xfrm>
            <a:off x="173887" y="1332050"/>
            <a:ext cx="1169016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A1A1A"/>
                </a:solidFill>
                <a:latin typeface="Segoe UI"/>
              </a:rPr>
              <a:t>Documentation </a:t>
            </a:r>
            <a:r>
              <a:rPr lang="en-US" sz="2400" dirty="0" err="1">
                <a:solidFill>
                  <a:srgbClr val="1A1A1A"/>
                </a:solidFill>
                <a:latin typeface="Segoe UI"/>
              </a:rPr>
              <a:t>officielle</a:t>
            </a:r>
            <a:r>
              <a:rPr lang="en-US" sz="2400" dirty="0">
                <a:solidFill>
                  <a:srgbClr val="1A1A1A"/>
                </a:solidFill>
                <a:latin typeface="Segoe UI"/>
              </a:rPr>
              <a:t> : </a:t>
            </a:r>
          </a:p>
          <a:p>
            <a:pPr lvl="0" defTabSz="914367">
              <a:defRPr/>
            </a:pPr>
            <a:r>
              <a:rPr lang="fr-FR" sz="2400" dirty="0">
                <a:hlinkClick r:id="rId2"/>
              </a:rPr>
              <a:t>https://docs.microsoft.com/en-us/powershell/azure/context-persistence?view=azps-2.3.2</a:t>
            </a:r>
            <a:endParaRPr lang="en-US" sz="2400" dirty="0">
              <a:solidFill>
                <a:srgbClr val="1A1A1A"/>
              </a:solidFill>
              <a:latin typeface="Segoe UI"/>
            </a:endParaRPr>
          </a:p>
          <a:p>
            <a:pPr lvl="0" defTabSz="914367">
              <a:defRPr/>
            </a:pPr>
            <a:endParaRPr lang="en-US" sz="2400" dirty="0">
              <a:solidFill>
                <a:srgbClr val="1A1A1A"/>
              </a:solidFill>
              <a:latin typeface="Segoe UI"/>
            </a:endParaRP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/>
              <a:t>Activation :</a:t>
            </a:r>
          </a:p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 err="1"/>
              <a:t>Enable-AzContextAutosave</a:t>
            </a:r>
            <a:endParaRPr lang="fr-FR" sz="2400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/>
              <a:t>Renommer un contexte : </a:t>
            </a:r>
          </a:p>
          <a:p>
            <a:r>
              <a:rPr lang="fr-FR" dirty="0" err="1"/>
              <a:t>Rename-AzContext</a:t>
            </a:r>
            <a:r>
              <a:rPr lang="fr-FR" dirty="0"/>
              <a:t> -</a:t>
            </a:r>
            <a:r>
              <a:rPr lang="fr-FR" dirty="0" err="1"/>
              <a:t>SourceName</a:t>
            </a:r>
            <a:r>
              <a:rPr lang="fr-FR" dirty="0"/>
              <a:t> "MVP (aaaaaa52-1111-2222-3333-cccccc419ebe) - </a:t>
            </a:r>
            <a:r>
              <a:rPr lang="fr-FR" dirty="0" err="1"/>
              <a:t>yoann.guillo@geneziis.com</a:t>
            </a:r>
            <a:r>
              <a:rPr lang="fr-FR" dirty="0"/>
              <a:t>" -</a:t>
            </a:r>
            <a:r>
              <a:rPr lang="fr-FR" dirty="0" err="1"/>
              <a:t>TargetName</a:t>
            </a:r>
            <a:r>
              <a:rPr lang="fr-FR" dirty="0"/>
              <a:t> "DEV »</a:t>
            </a:r>
          </a:p>
          <a:p>
            <a:endParaRPr lang="fr-FR" sz="2400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/>
              <a:t>Lister les contextes disponibles : </a:t>
            </a:r>
          </a:p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 err="1"/>
              <a:t>Get-AzContext</a:t>
            </a:r>
            <a:r>
              <a:rPr lang="fr-FR" sz="2400" dirty="0"/>
              <a:t> -</a:t>
            </a:r>
            <a:r>
              <a:rPr lang="fr-FR" sz="2400" dirty="0" err="1"/>
              <a:t>ListAvailable</a:t>
            </a:r>
            <a:endParaRPr lang="fr-FR" sz="2400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/>
              <a:t>Sélectionner un contexte :</a:t>
            </a:r>
          </a:p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/>
              <a:t>Select-</a:t>
            </a:r>
            <a:r>
              <a:rPr lang="fr-FR" sz="2400" dirty="0" err="1"/>
              <a:t>AzContext</a:t>
            </a:r>
            <a:r>
              <a:rPr lang="fr-FR" sz="2400" dirty="0"/>
              <a:t> DEV</a:t>
            </a:r>
          </a:p>
          <a:p>
            <a:pPr lvl="0" defTabSz="914367">
              <a:defRPr/>
            </a:pPr>
            <a:endParaRPr lang="en-US" sz="2400" dirty="0">
              <a:solidFill>
                <a:srgbClr val="1A1A1A"/>
              </a:solidFill>
              <a:latin typeface="Segoe UI"/>
            </a:endParaRPr>
          </a:p>
          <a:p>
            <a:pPr lvl="0" defTabSz="914367">
              <a:defRPr/>
            </a:pPr>
            <a:endParaRPr lang="en-US" sz="2400" dirty="0">
              <a:solidFill>
                <a:srgbClr val="1A1A1A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539884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4A8DE8-DADA-4C65-B37C-D1B169144811}"/>
              </a:ext>
            </a:extLst>
          </p:cNvPr>
          <p:cNvSpPr/>
          <p:nvPr/>
        </p:nvSpPr>
        <p:spPr>
          <a:xfrm>
            <a:off x="10754359" y="0"/>
            <a:ext cx="1437641" cy="1280160"/>
          </a:xfrm>
          <a:prstGeom prst="rect">
            <a:avLst/>
          </a:prstGeom>
          <a:solidFill>
            <a:srgbClr val="5B9BD5">
              <a:alpha val="3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D55B36-5719-4910-A204-97FDCB94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754359" cy="1280160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dirty="0">
                <a:latin typeface="Segoe UI" panose="020B0502040204020203" pitchFamily="34" charset="0"/>
                <a:cs typeface="Segoe UI" panose="020B0502040204020203" pitchFamily="34" charset="0"/>
              </a:rPr>
              <a:t>PowerShell &amp; ARM </a:t>
            </a:r>
            <a:r>
              <a:rPr lang="fr-FR" sz="3200" dirty="0" err="1">
                <a:latin typeface="Segoe UI" panose="020B0502040204020203" pitchFamily="34" charset="0"/>
                <a:cs typeface="Segoe UI" panose="020B0502040204020203" pitchFamily="34" charset="0"/>
              </a:rPr>
              <a:t>Templates</a:t>
            </a:r>
            <a:endParaRPr lang="fr-FR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976A71-0A9D-E548-8CF9-9E9357AD3F1E}"/>
              </a:ext>
            </a:extLst>
          </p:cNvPr>
          <p:cNvSpPr txBox="1"/>
          <p:nvPr/>
        </p:nvSpPr>
        <p:spPr>
          <a:xfrm>
            <a:off x="9144000" y="-7402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DBA028-9F45-4E4A-A992-66CC9A8817BE}"/>
              </a:ext>
            </a:extLst>
          </p:cNvPr>
          <p:cNvSpPr txBox="1"/>
          <p:nvPr/>
        </p:nvSpPr>
        <p:spPr>
          <a:xfrm>
            <a:off x="173887" y="1332050"/>
            <a:ext cx="117827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Automatiser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ce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qui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est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difficilement</a:t>
            </a:r>
            <a:r>
              <a:rPr kumimoji="0" lang="en-US" sz="36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kumimoji="0" lang="en-US" sz="3600" b="0" i="0" u="none" strike="noStrike" kern="1200" cap="none" spc="0" normalizeH="0" noProof="0" dirty="0" err="1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faisable</a:t>
            </a:r>
            <a:r>
              <a:rPr kumimoji="0" lang="en-US" sz="36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avec ARM.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noProof="0" dirty="0">
              <a:solidFill>
                <a:srgbClr val="1A1A1A"/>
              </a:solidFill>
              <a:latin typeface="Segoe UI"/>
            </a:endParaRP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dirty="0" err="1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</a:rPr>
              <a:t>Intégrer</a:t>
            </a: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</a:rPr>
              <a:t> la gestion des mots de </a:t>
            </a:r>
            <a:r>
              <a:rPr kumimoji="0" lang="en-US" sz="2400" b="0" i="0" u="none" strike="noStrike" kern="1200" cap="none" spc="0" normalizeH="0" dirty="0" err="1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</a:rPr>
              <a:t>passe</a:t>
            </a: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</a:rPr>
              <a:t> </a:t>
            </a:r>
            <a:r>
              <a:rPr kumimoji="0" lang="en-US" sz="2400" b="0" i="0" u="none" strike="noStrike" kern="1200" cap="none" spc="0" normalizeH="0" dirty="0" err="1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</a:rPr>
              <a:t>dynamiques</a:t>
            </a: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</a:rPr>
              <a:t> avec PS &amp; Key Vault : </a:t>
            </a:r>
          </a:p>
          <a:p>
            <a:pPr lvl="0" defTabSz="914367">
              <a:defRPr/>
            </a:pPr>
            <a:r>
              <a:rPr lang="fr-FR" sz="2400" dirty="0">
                <a:hlinkClick r:id="rId2"/>
              </a:rPr>
              <a:t>https://docs.microsoft.com/en-us/azure/azure-resource-manager/resource-manager-keyvault-parameter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</a:rPr>
              <a:t> </a:t>
            </a:r>
            <a:endParaRPr lang="en-US" sz="1600" dirty="0">
              <a:solidFill>
                <a:srgbClr val="1A1A1A"/>
              </a:solidFill>
              <a:latin typeface="Segoe UI"/>
            </a:endParaRP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>
              <a:solidFill>
                <a:srgbClr val="1A1A1A"/>
              </a:solidFill>
              <a:latin typeface="Segoe UI"/>
            </a:endParaRP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>
              <a:solidFill>
                <a:srgbClr val="1A1A1A"/>
              </a:solidFill>
              <a:latin typeface="Segoe U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D5123E-8BEA-0D46-8638-45A875A9A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563" y="3879930"/>
            <a:ext cx="4911272" cy="130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2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4A8DE8-DADA-4C65-B37C-D1B169144811}"/>
              </a:ext>
            </a:extLst>
          </p:cNvPr>
          <p:cNvSpPr/>
          <p:nvPr/>
        </p:nvSpPr>
        <p:spPr>
          <a:xfrm>
            <a:off x="10754359" y="0"/>
            <a:ext cx="1437641" cy="1280160"/>
          </a:xfrm>
          <a:prstGeom prst="rect">
            <a:avLst/>
          </a:prstGeom>
          <a:solidFill>
            <a:srgbClr val="5B9BD5">
              <a:alpha val="3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D55B36-5719-4910-A204-97FDCB94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754359" cy="1280160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dirty="0">
                <a:latin typeface="Segoe UI" panose="020B0502040204020203" pitchFamily="34" charset="0"/>
                <a:cs typeface="Segoe UI" panose="020B0502040204020203" pitchFamily="34" charset="0"/>
              </a:rPr>
              <a:t>Que faire quand les </a:t>
            </a:r>
            <a:r>
              <a:rPr lang="fr-FR" sz="3200" dirty="0" err="1">
                <a:latin typeface="Segoe UI" panose="020B0502040204020203" pitchFamily="34" charset="0"/>
                <a:cs typeface="Segoe UI" panose="020B0502040204020203" pitchFamily="34" charset="0"/>
              </a:rPr>
              <a:t>Cmdlets</a:t>
            </a:r>
            <a:r>
              <a:rPr lang="fr-FR" sz="3200" dirty="0">
                <a:latin typeface="Segoe UI" panose="020B0502040204020203" pitchFamily="34" charset="0"/>
                <a:cs typeface="Segoe UI" panose="020B0502040204020203" pitchFamily="34" charset="0"/>
              </a:rPr>
              <a:t> n’existent pas ?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976A71-0A9D-E548-8CF9-9E9357AD3F1E}"/>
              </a:ext>
            </a:extLst>
          </p:cNvPr>
          <p:cNvSpPr txBox="1"/>
          <p:nvPr/>
        </p:nvSpPr>
        <p:spPr>
          <a:xfrm>
            <a:off x="9144000" y="-7402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3015B8-827E-DA46-8EB2-7A517E236AB2}"/>
              </a:ext>
            </a:extLst>
          </p:cNvPr>
          <p:cNvSpPr txBox="1"/>
          <p:nvPr/>
        </p:nvSpPr>
        <p:spPr>
          <a:xfrm>
            <a:off x="173887" y="1332050"/>
            <a:ext cx="1178276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A1A1A"/>
                </a:solidFill>
                <a:latin typeface="Segoe UI"/>
              </a:rPr>
              <a:t>On </a:t>
            </a:r>
            <a:r>
              <a:rPr lang="en-US" sz="2400" dirty="0" err="1">
                <a:solidFill>
                  <a:srgbClr val="1A1A1A"/>
                </a:solidFill>
                <a:latin typeface="Segoe UI"/>
              </a:rPr>
              <a:t>construit</a:t>
            </a:r>
            <a:r>
              <a:rPr lang="en-US" sz="2400" dirty="0">
                <a:solidFill>
                  <a:srgbClr val="1A1A1A"/>
                </a:solidFill>
                <a:latin typeface="Segoe UI"/>
              </a:rPr>
              <a:t> </a:t>
            </a:r>
            <a:r>
              <a:rPr lang="en-US" sz="2400" dirty="0" err="1">
                <a:solidFill>
                  <a:srgbClr val="1A1A1A"/>
                </a:solidFill>
                <a:latin typeface="Segoe UI"/>
              </a:rPr>
              <a:t>soit</a:t>
            </a:r>
            <a:r>
              <a:rPr lang="en-US" sz="2400" dirty="0">
                <a:solidFill>
                  <a:srgbClr val="1A1A1A"/>
                </a:solidFill>
                <a:latin typeface="Segoe UI"/>
              </a:rPr>
              <a:t> </a:t>
            </a:r>
            <a:r>
              <a:rPr lang="en-US" sz="2400" dirty="0" err="1">
                <a:solidFill>
                  <a:srgbClr val="1A1A1A"/>
                </a:solidFill>
                <a:latin typeface="Segoe UI"/>
              </a:rPr>
              <a:t>même</a:t>
            </a:r>
            <a:r>
              <a:rPr lang="en-US" sz="2400" dirty="0">
                <a:solidFill>
                  <a:srgbClr val="1A1A1A"/>
                </a:solidFill>
                <a:latin typeface="Segoe UI"/>
              </a:rPr>
              <a:t> ! 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>
              <a:solidFill>
                <a:srgbClr val="1A1A1A"/>
              </a:solidFill>
              <a:latin typeface="Segoe UI"/>
            </a:endParaRP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/>
              <a:t>Plusieurs solutions : </a:t>
            </a: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/>
              <a:t>API</a:t>
            </a: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dirty="0" err="1"/>
              <a:t>Extract</a:t>
            </a:r>
            <a:r>
              <a:rPr lang="fr-FR" sz="2400" dirty="0"/>
              <a:t> </a:t>
            </a:r>
            <a:r>
              <a:rPr lang="fr-FR" sz="2400" dirty="0" err="1"/>
              <a:t>template</a:t>
            </a:r>
            <a:r>
              <a:rPr lang="fr-FR" sz="2400" dirty="0"/>
              <a:t> ARM</a:t>
            </a: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dirty="0"/>
          </a:p>
          <a:p>
            <a:endParaRPr lang="fr-FR" sz="2400" b="1" dirty="0"/>
          </a:p>
          <a:p>
            <a:endParaRPr lang="fr-FR" sz="2400" b="1" dirty="0"/>
          </a:p>
          <a:p>
            <a:endParaRPr lang="fr-FR" sz="2400" b="1" dirty="0"/>
          </a:p>
          <a:p>
            <a:r>
              <a:rPr lang="fr-FR" sz="2400" b="1" dirty="0"/>
              <a:t>New-</a:t>
            </a:r>
            <a:r>
              <a:rPr lang="fr-FR" sz="2400" b="1" dirty="0" err="1"/>
              <a:t>AzResource</a:t>
            </a:r>
            <a:r>
              <a:rPr lang="fr-FR" sz="2400" b="1" dirty="0"/>
              <a:t> : </a:t>
            </a:r>
          </a:p>
          <a:p>
            <a:pPr lvl="0" defTabSz="914367">
              <a:defRPr/>
            </a:pPr>
            <a:r>
              <a:rPr lang="fr-FR" sz="2400" dirty="0">
                <a:hlinkClick r:id="rId2"/>
              </a:rPr>
              <a:t>https://docs.microsoft.com/en-us/powershell/module/az.resources/new-azresource?view=azps-2.3.2</a:t>
            </a:r>
            <a:endParaRPr lang="en-US" sz="2400" dirty="0">
              <a:solidFill>
                <a:srgbClr val="1A1A1A"/>
              </a:solidFill>
              <a:latin typeface="Segoe UI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6C75D7-67D4-904F-813E-5EE826AFC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706" y="2361934"/>
            <a:ext cx="6365523" cy="32777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3210E2F-B937-CC46-ACAF-4E5C87B0A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3918" y="1327775"/>
            <a:ext cx="16891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67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5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D55B36-5719-4910-A204-97FDCB94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Rest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6A09E3-1FEA-B742-B3C9-E2C4B2086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13299"/>
            <a:ext cx="6756603" cy="30911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95503FE-3C43-F248-8AFF-8963508A7158}"/>
              </a:ext>
            </a:extLst>
          </p:cNvPr>
          <p:cNvSpPr txBox="1"/>
          <p:nvPr/>
        </p:nvSpPr>
        <p:spPr>
          <a:xfrm>
            <a:off x="4038600" y="4884873"/>
            <a:ext cx="7188199" cy="129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REST API Browser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hlinkClick r:id="rId3"/>
              </a:rPr>
              <a:t>https://docs.microsoft.com/en-us/rest/api/</a:t>
            </a:r>
            <a:endParaRPr lang="en-US" b="1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4A8DE8-DADA-4C65-B37C-D1B169144811}"/>
              </a:ext>
            </a:extLst>
          </p:cNvPr>
          <p:cNvSpPr/>
          <p:nvPr/>
        </p:nvSpPr>
        <p:spPr>
          <a:xfrm>
            <a:off x="10754359" y="0"/>
            <a:ext cx="1437641" cy="1280160"/>
          </a:xfrm>
          <a:prstGeom prst="rect">
            <a:avLst/>
          </a:prstGeom>
          <a:solidFill>
            <a:srgbClr val="5B9BD5">
              <a:alpha val="3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976A71-0A9D-E548-8CF9-9E9357AD3F1E}"/>
              </a:ext>
            </a:extLst>
          </p:cNvPr>
          <p:cNvSpPr txBox="1"/>
          <p:nvPr/>
        </p:nvSpPr>
        <p:spPr>
          <a:xfrm>
            <a:off x="9144000" y="-7402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4305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D55B36-5719-4910-A204-97FDCB94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Azure Functions v2 &amp; PowerShell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3015B8-827E-DA46-8EB2-7A517E236AB2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-2286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>
                <a:solidFill>
                  <a:schemeClr val="bg1"/>
                </a:solidFill>
              </a:rPr>
              <a:t>Documentation officielle : </a:t>
            </a:r>
          </a:p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000">
                <a:solidFill>
                  <a:schemeClr val="bg1"/>
                </a:solidFill>
                <a:hlinkClick r:id="rId2"/>
              </a:rPr>
              <a:t>https://docs.microsoft.com/en-us/azure/azure-functions/functions-reference-powershell</a:t>
            </a:r>
            <a:endParaRPr lang="en-US" sz="2000">
              <a:solidFill>
                <a:schemeClr val="bg1"/>
              </a:solidFill>
            </a:endParaRPr>
          </a:p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sz="2000">
              <a:solidFill>
                <a:schemeClr val="bg1"/>
              </a:solidFill>
            </a:endParaRPr>
          </a:p>
          <a:p>
            <a:pPr marL="0" marR="0" lvl="0" indent="-2286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>
                <a:solidFill>
                  <a:schemeClr val="bg1"/>
                </a:solidFill>
              </a:rPr>
              <a:t>Library : </a:t>
            </a:r>
          </a:p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000">
                <a:solidFill>
                  <a:schemeClr val="bg1"/>
                </a:solidFill>
                <a:hlinkClick r:id="rId3"/>
              </a:rPr>
              <a:t>https://serverlesslibrary.net</a:t>
            </a:r>
            <a:endParaRPr lang="en-US" sz="2000">
              <a:solidFill>
                <a:schemeClr val="bg1"/>
              </a:solidFill>
            </a:endParaRPr>
          </a:p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sz="2000">
              <a:solidFill>
                <a:schemeClr val="bg1"/>
              </a:solidFill>
            </a:endParaRPr>
          </a:p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22F549C9-8DCA-BA4E-B29E-8A6FB58C0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7763" y="1777819"/>
            <a:ext cx="6250769" cy="314149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B4A8DE8-DADA-4C65-B37C-D1B169144811}"/>
              </a:ext>
            </a:extLst>
          </p:cNvPr>
          <p:cNvSpPr/>
          <p:nvPr/>
        </p:nvSpPr>
        <p:spPr>
          <a:xfrm>
            <a:off x="10754359" y="0"/>
            <a:ext cx="1437641" cy="1280160"/>
          </a:xfrm>
          <a:prstGeom prst="rect">
            <a:avLst/>
          </a:prstGeom>
          <a:solidFill>
            <a:srgbClr val="5B9BD5">
              <a:alpha val="3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976A71-0A9D-E548-8CF9-9E9357AD3F1E}"/>
              </a:ext>
            </a:extLst>
          </p:cNvPr>
          <p:cNvSpPr txBox="1"/>
          <p:nvPr/>
        </p:nvSpPr>
        <p:spPr>
          <a:xfrm>
            <a:off x="9144000" y="-7402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68002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06350-A2AF-4D61-8AF5-BF17AAFA471B}"/>
              </a:ext>
            </a:extLst>
          </p:cNvPr>
          <p:cNvSpPr/>
          <p:nvPr/>
        </p:nvSpPr>
        <p:spPr>
          <a:xfrm>
            <a:off x="6766164" y="0"/>
            <a:ext cx="5425835" cy="6858000"/>
          </a:xfrm>
          <a:prstGeom prst="rect">
            <a:avLst/>
          </a:prstGeom>
          <a:solidFill>
            <a:srgbClr val="5B9BD5">
              <a:alpha val="3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 descr="Une image contenant personne, intérieur, bibliothèque, portable&#10;&#10;Description générée automatiquement">
            <a:extLst>
              <a:ext uri="{FF2B5EF4-FFF2-40B4-BE49-F238E27FC236}">
                <a16:creationId xmlns:a16="http://schemas.microsoft.com/office/drawing/2014/main" id="{7940A232-9C2F-49C5-8909-7F9158E658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8" r="1" b="1"/>
          <a:stretch/>
        </p:blipFill>
        <p:spPr>
          <a:xfrm>
            <a:off x="-4067030" y="10"/>
            <a:ext cx="10655455" cy="685799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C68469-5A52-4525-B9BC-A45777E2B9CD}"/>
              </a:ext>
            </a:extLst>
          </p:cNvPr>
          <p:cNvSpPr/>
          <p:nvPr/>
        </p:nvSpPr>
        <p:spPr>
          <a:xfrm>
            <a:off x="7726682" y="3027420"/>
            <a:ext cx="3787986" cy="237743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726E6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Merci de votre écoute !</a:t>
            </a:r>
            <a:endParaRPr lang="fr-FR" sz="2400" dirty="0">
              <a:solidFill>
                <a:srgbClr val="726E6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Picture 17">
            <a:extLst>
              <a:ext uri="{FF2B5EF4-FFF2-40B4-BE49-F238E27FC236}">
                <a16:creationId xmlns:a16="http://schemas.microsoft.com/office/drawing/2014/main" id="{07005B68-26B9-C842-B0FF-199099175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8967" y="154829"/>
            <a:ext cx="2400671" cy="2400671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15324907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632F917E9A314FA65A49E60F532531" ma:contentTypeVersion="6" ma:contentTypeDescription="Crée un document." ma:contentTypeScope="" ma:versionID="857b2c225cf61bdc8d5c14296850c76f">
  <xsd:schema xmlns:xsd="http://www.w3.org/2001/XMLSchema" xmlns:xs="http://www.w3.org/2001/XMLSchema" xmlns:p="http://schemas.microsoft.com/office/2006/metadata/properties" xmlns:ns2="26892be3-5763-42f8-a8e5-11e91d544938" targetNamespace="http://schemas.microsoft.com/office/2006/metadata/properties" ma:root="true" ma:fieldsID="cfb5b5150e3479c83dcc66567bf877f4" ns2:_="">
    <xsd:import namespace="26892be3-5763-42f8-a8e5-11e91d54493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892be3-5763-42f8-a8e5-11e91d54493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40E1A9-53C7-4FE9-B10F-7DFC8AD13D09}">
  <ds:schemaRefs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elements/1.1/"/>
    <ds:schemaRef ds:uri="http://purl.org/dc/terms/"/>
    <ds:schemaRef ds:uri="http://purl.org/dc/dcmitype/"/>
    <ds:schemaRef ds:uri="http://schemas.microsoft.com/office/infopath/2007/PartnerControls"/>
    <ds:schemaRef ds:uri="26892be3-5763-42f8-a8e5-11e91d544938"/>
  </ds:schemaRefs>
</ds:datastoreItem>
</file>

<file path=customXml/itemProps2.xml><?xml version="1.0" encoding="utf-8"?>
<ds:datastoreItem xmlns:ds="http://schemas.openxmlformats.org/officeDocument/2006/customXml" ds:itemID="{D5AD8809-7DD4-4F5C-A38B-73D23F76A6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892be3-5763-42f8-a8e5-11e91d54493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E6A95D2-925C-4018-A051-2B5A3745658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295</Words>
  <Application>Microsoft Macintosh PowerPoint</Application>
  <PresentationFormat>Widescreen</PresentationFormat>
  <Paragraphs>69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Segoe UI</vt:lpstr>
      <vt:lpstr>Thème Office</vt:lpstr>
      <vt:lpstr>PowerPoint Presentation</vt:lpstr>
      <vt:lpstr>Intervenant</vt:lpstr>
      <vt:lpstr>Se connecter via PS sur Azure</vt:lpstr>
      <vt:lpstr>Azure Context AutoSave</vt:lpstr>
      <vt:lpstr>PowerShell &amp; ARM Templates</vt:lpstr>
      <vt:lpstr>Que faire quand les Cmdlets n’existent pas ? </vt:lpstr>
      <vt:lpstr>Rest API</vt:lpstr>
      <vt:lpstr>Azure Functions v2 &amp; PowerShell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GUILLO Yoann (ENGIE IT)</dc:creator>
  <cp:lastModifiedBy>GUILLO Yoann (ENGIE IT)</cp:lastModifiedBy>
  <cp:revision>1</cp:revision>
  <dcterms:created xsi:type="dcterms:W3CDTF">2019-06-18T17:01:33Z</dcterms:created>
  <dcterms:modified xsi:type="dcterms:W3CDTF">2019-06-18T17:12:59Z</dcterms:modified>
</cp:coreProperties>
</file>